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  <p:sldMasterId id="2147483660" r:id="rId2"/>
  </p:sldMasterIdLst>
  <p:sldIdLst>
    <p:sldId id="256" r:id="rId3"/>
    <p:sldId id="257" r:id="rId4"/>
    <p:sldId id="258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A120B-C456-4CC4-873A-7A5E448442A9}" v="776" dt="2021-04-15T00:08:18.823"/>
    <p1510:client id="{EC50BE9F-F0C3-B000-E7B5-FD0ACA94774A}" v="51" dt="2021-04-15T00:17:1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FE1BA-DACC-43FC-8751-C6386D74C3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D51CA6-A6ED-4B8A-AA9D-7AAFCDEAFF8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Meiryo"/>
            </a:rPr>
            <a:t>Admin access</a:t>
          </a:r>
          <a:endParaRPr lang="en-US"/>
        </a:p>
      </dgm:t>
    </dgm:pt>
    <dgm:pt modelId="{F1912BBC-25F0-4F8A-8732-2671ED19874C}" type="parTrans" cxnId="{E8990098-0D91-495F-902C-AB6C4F037A1B}">
      <dgm:prSet/>
      <dgm:spPr/>
      <dgm:t>
        <a:bodyPr/>
        <a:lstStyle/>
        <a:p>
          <a:endParaRPr lang="en-US"/>
        </a:p>
      </dgm:t>
    </dgm:pt>
    <dgm:pt modelId="{477A2008-56D4-4498-892E-BEAC1EE3AE4E}" type="sibTrans" cxnId="{E8990098-0D91-495F-902C-AB6C4F037A1B}">
      <dgm:prSet/>
      <dgm:spPr/>
      <dgm:t>
        <a:bodyPr/>
        <a:lstStyle/>
        <a:p>
          <a:endParaRPr lang="en-US"/>
        </a:p>
      </dgm:t>
    </dgm:pt>
    <dgm:pt modelId="{E583486E-BB2B-4C36-8431-B6A1699442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Meiryo"/>
            </a:rPr>
            <a:t>Expand on the database</a:t>
          </a:r>
          <a:endParaRPr lang="en-US"/>
        </a:p>
      </dgm:t>
    </dgm:pt>
    <dgm:pt modelId="{1BBDA8F5-BBA4-44F2-9421-6A8AA4F4BCE9}" type="parTrans" cxnId="{95B0215A-42DD-4B5F-A7CD-11631887AE57}">
      <dgm:prSet/>
      <dgm:spPr/>
      <dgm:t>
        <a:bodyPr/>
        <a:lstStyle/>
        <a:p>
          <a:endParaRPr lang="en-US"/>
        </a:p>
      </dgm:t>
    </dgm:pt>
    <dgm:pt modelId="{6ED9C28E-778C-434E-9F87-B452754D6C8E}" type="sibTrans" cxnId="{95B0215A-42DD-4B5F-A7CD-11631887AE57}">
      <dgm:prSet/>
      <dgm:spPr/>
      <dgm:t>
        <a:bodyPr/>
        <a:lstStyle/>
        <a:p>
          <a:endParaRPr lang="en-US"/>
        </a:p>
      </dgm:t>
    </dgm:pt>
    <dgm:pt modelId="{3D746A57-CF67-4161-A549-A4EB7FA117F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Meiryo"/>
            </a:rPr>
            <a:t>Explore the legality</a:t>
          </a:r>
        </a:p>
      </dgm:t>
    </dgm:pt>
    <dgm:pt modelId="{2553E97C-6759-4EC0-BEE5-0835BDC61D6D}" type="parTrans" cxnId="{4CB8EEE3-0377-4B28-BCF8-5E28A73E0D8E}">
      <dgm:prSet/>
      <dgm:spPr/>
    </dgm:pt>
    <dgm:pt modelId="{3A8FEDBC-8CB9-4F74-B78B-EB32CEEC5252}" type="sibTrans" cxnId="{4CB8EEE3-0377-4B28-BCF8-5E28A73E0D8E}">
      <dgm:prSet/>
      <dgm:spPr/>
    </dgm:pt>
    <dgm:pt modelId="{347617F3-2F1F-4EBF-827F-06EF32549A32}" type="pres">
      <dgm:prSet presAssocID="{BBEFE1BA-DACC-43FC-8751-C6386D74C317}" presName="root" presStyleCnt="0">
        <dgm:presLayoutVars>
          <dgm:dir/>
          <dgm:resizeHandles val="exact"/>
        </dgm:presLayoutVars>
      </dgm:prSet>
      <dgm:spPr/>
    </dgm:pt>
    <dgm:pt modelId="{82BF790C-134A-48D7-B724-839C04F66525}" type="pres">
      <dgm:prSet presAssocID="{48D51CA6-A6ED-4B8A-AA9D-7AAFCDEAFF8D}" presName="compNode" presStyleCnt="0"/>
      <dgm:spPr/>
    </dgm:pt>
    <dgm:pt modelId="{0B1E29BC-956A-4F7D-B583-74636D2CCB72}" type="pres">
      <dgm:prSet presAssocID="{48D51CA6-A6ED-4B8A-AA9D-7AAFCDEAFF8D}" presName="iconBgRect" presStyleLbl="bgShp" presStyleIdx="0" presStyleCnt="3"/>
      <dgm:spPr/>
    </dgm:pt>
    <dgm:pt modelId="{3D696F9D-5703-4083-9621-2C626392B01E}" type="pres">
      <dgm:prSet presAssocID="{48D51CA6-A6ED-4B8A-AA9D-7AAFCDEAFF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FC2178-58BC-4D62-A36C-81EE7FDAEBA3}" type="pres">
      <dgm:prSet presAssocID="{48D51CA6-A6ED-4B8A-AA9D-7AAFCDEAFF8D}" presName="spaceRect" presStyleCnt="0"/>
      <dgm:spPr/>
    </dgm:pt>
    <dgm:pt modelId="{685E2148-B636-43C1-8159-E3CC6A984896}" type="pres">
      <dgm:prSet presAssocID="{48D51CA6-A6ED-4B8A-AA9D-7AAFCDEAFF8D}" presName="textRect" presStyleLbl="revTx" presStyleIdx="0" presStyleCnt="3">
        <dgm:presLayoutVars>
          <dgm:chMax val="1"/>
          <dgm:chPref val="1"/>
        </dgm:presLayoutVars>
      </dgm:prSet>
      <dgm:spPr/>
    </dgm:pt>
    <dgm:pt modelId="{D1BE9081-0B03-45B0-9C2C-C1C7D19666F5}" type="pres">
      <dgm:prSet presAssocID="{477A2008-56D4-4498-892E-BEAC1EE3AE4E}" presName="sibTrans" presStyleCnt="0"/>
      <dgm:spPr/>
    </dgm:pt>
    <dgm:pt modelId="{2FA9302B-1B4D-4440-97DC-ACD21C3B2A31}" type="pres">
      <dgm:prSet presAssocID="{E583486E-BB2B-4C36-8431-B6A169944255}" presName="compNode" presStyleCnt="0"/>
      <dgm:spPr/>
    </dgm:pt>
    <dgm:pt modelId="{4C43AF53-123D-49DB-AC61-7D9FD6367540}" type="pres">
      <dgm:prSet presAssocID="{E583486E-BB2B-4C36-8431-B6A169944255}" presName="iconBgRect" presStyleLbl="bgShp" presStyleIdx="1" presStyleCnt="3"/>
      <dgm:spPr/>
    </dgm:pt>
    <dgm:pt modelId="{6BBA303F-2B74-452F-A7EC-61E44CEA4D9D}" type="pres">
      <dgm:prSet presAssocID="{E583486E-BB2B-4C36-8431-B6A1699442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613D84C-91EF-4799-9C1B-3463720DF5FF}" type="pres">
      <dgm:prSet presAssocID="{E583486E-BB2B-4C36-8431-B6A169944255}" presName="spaceRect" presStyleCnt="0"/>
      <dgm:spPr/>
    </dgm:pt>
    <dgm:pt modelId="{BEC5D293-2A1B-4E94-9F97-21B2C4054A29}" type="pres">
      <dgm:prSet presAssocID="{E583486E-BB2B-4C36-8431-B6A169944255}" presName="textRect" presStyleLbl="revTx" presStyleIdx="1" presStyleCnt="3">
        <dgm:presLayoutVars>
          <dgm:chMax val="1"/>
          <dgm:chPref val="1"/>
        </dgm:presLayoutVars>
      </dgm:prSet>
      <dgm:spPr/>
    </dgm:pt>
    <dgm:pt modelId="{B6A3DFCA-8927-4985-B15E-9CA8CE8FC838}" type="pres">
      <dgm:prSet presAssocID="{6ED9C28E-778C-434E-9F87-B452754D6C8E}" presName="sibTrans" presStyleCnt="0"/>
      <dgm:spPr/>
    </dgm:pt>
    <dgm:pt modelId="{1CB27EAA-8C52-4900-96DB-0EF3998C5FBB}" type="pres">
      <dgm:prSet presAssocID="{3D746A57-CF67-4161-A549-A4EB7FA117FD}" presName="compNode" presStyleCnt="0"/>
      <dgm:spPr/>
    </dgm:pt>
    <dgm:pt modelId="{C94DE7DA-FE03-47D4-9021-F83E5BE2B9C4}" type="pres">
      <dgm:prSet presAssocID="{3D746A57-CF67-4161-A549-A4EB7FA117FD}" presName="iconBgRect" presStyleLbl="bgShp" presStyleIdx="2" presStyleCnt="3"/>
      <dgm:spPr/>
    </dgm:pt>
    <dgm:pt modelId="{50773641-900D-409A-AE85-51636D0A4724}" type="pres">
      <dgm:prSet presAssocID="{3D746A57-CF67-4161-A549-A4EB7FA11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CE64A90-0B3A-4CB3-93BB-6D9E84AD311B}" type="pres">
      <dgm:prSet presAssocID="{3D746A57-CF67-4161-A549-A4EB7FA117FD}" presName="spaceRect" presStyleCnt="0"/>
      <dgm:spPr/>
    </dgm:pt>
    <dgm:pt modelId="{9482E9B2-79C6-4D91-A77D-7D6734D6C99D}" type="pres">
      <dgm:prSet presAssocID="{3D746A57-CF67-4161-A549-A4EB7FA117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8AEE50-C3A1-40F9-B7F1-FBAE8235BE23}" type="presOf" srcId="{E583486E-BB2B-4C36-8431-B6A169944255}" destId="{BEC5D293-2A1B-4E94-9F97-21B2C4054A29}" srcOrd="0" destOrd="0" presId="urn:microsoft.com/office/officeart/2018/5/layout/IconCircleLabelList"/>
    <dgm:cxn modelId="{9F14DE58-98C4-46B3-AB84-D19E0606862B}" type="presOf" srcId="{3D746A57-CF67-4161-A549-A4EB7FA117FD}" destId="{9482E9B2-79C6-4D91-A77D-7D6734D6C99D}" srcOrd="0" destOrd="0" presId="urn:microsoft.com/office/officeart/2018/5/layout/IconCircleLabelList"/>
    <dgm:cxn modelId="{95B0215A-42DD-4B5F-A7CD-11631887AE57}" srcId="{BBEFE1BA-DACC-43FC-8751-C6386D74C317}" destId="{E583486E-BB2B-4C36-8431-B6A169944255}" srcOrd="1" destOrd="0" parTransId="{1BBDA8F5-BBA4-44F2-9421-6A8AA4F4BCE9}" sibTransId="{6ED9C28E-778C-434E-9F87-B452754D6C8E}"/>
    <dgm:cxn modelId="{6FEF7992-B20D-418D-B5E1-34E631433BDF}" type="presOf" srcId="{BBEFE1BA-DACC-43FC-8751-C6386D74C317}" destId="{347617F3-2F1F-4EBF-827F-06EF32549A32}" srcOrd="0" destOrd="0" presId="urn:microsoft.com/office/officeart/2018/5/layout/IconCircleLabelList"/>
    <dgm:cxn modelId="{E8990098-0D91-495F-902C-AB6C4F037A1B}" srcId="{BBEFE1BA-DACC-43FC-8751-C6386D74C317}" destId="{48D51CA6-A6ED-4B8A-AA9D-7AAFCDEAFF8D}" srcOrd="0" destOrd="0" parTransId="{F1912BBC-25F0-4F8A-8732-2671ED19874C}" sibTransId="{477A2008-56D4-4498-892E-BEAC1EE3AE4E}"/>
    <dgm:cxn modelId="{0CFABCC7-7500-4F92-B8D7-5CD9B57A8538}" type="presOf" srcId="{48D51CA6-A6ED-4B8A-AA9D-7AAFCDEAFF8D}" destId="{685E2148-B636-43C1-8159-E3CC6A984896}" srcOrd="0" destOrd="0" presId="urn:microsoft.com/office/officeart/2018/5/layout/IconCircleLabelList"/>
    <dgm:cxn modelId="{4CB8EEE3-0377-4B28-BCF8-5E28A73E0D8E}" srcId="{BBEFE1BA-DACC-43FC-8751-C6386D74C317}" destId="{3D746A57-CF67-4161-A549-A4EB7FA117FD}" srcOrd="2" destOrd="0" parTransId="{2553E97C-6759-4EC0-BEE5-0835BDC61D6D}" sibTransId="{3A8FEDBC-8CB9-4F74-B78B-EB32CEEC5252}"/>
    <dgm:cxn modelId="{A8D5EDDB-593A-416A-9570-C8FB9B3C9459}" type="presParOf" srcId="{347617F3-2F1F-4EBF-827F-06EF32549A32}" destId="{82BF790C-134A-48D7-B724-839C04F66525}" srcOrd="0" destOrd="0" presId="urn:microsoft.com/office/officeart/2018/5/layout/IconCircleLabelList"/>
    <dgm:cxn modelId="{79FDF42B-20FD-4880-BD62-D54FB691F5C3}" type="presParOf" srcId="{82BF790C-134A-48D7-B724-839C04F66525}" destId="{0B1E29BC-956A-4F7D-B583-74636D2CCB72}" srcOrd="0" destOrd="0" presId="urn:microsoft.com/office/officeart/2018/5/layout/IconCircleLabelList"/>
    <dgm:cxn modelId="{13415CAC-0396-416E-87B9-FF57232D3497}" type="presParOf" srcId="{82BF790C-134A-48D7-B724-839C04F66525}" destId="{3D696F9D-5703-4083-9621-2C626392B01E}" srcOrd="1" destOrd="0" presId="urn:microsoft.com/office/officeart/2018/5/layout/IconCircleLabelList"/>
    <dgm:cxn modelId="{FF5C6D7E-2718-4349-B872-6BD90014F3D6}" type="presParOf" srcId="{82BF790C-134A-48D7-B724-839C04F66525}" destId="{E4FC2178-58BC-4D62-A36C-81EE7FDAEBA3}" srcOrd="2" destOrd="0" presId="urn:microsoft.com/office/officeart/2018/5/layout/IconCircleLabelList"/>
    <dgm:cxn modelId="{AD6131AA-F841-4E6F-B132-22FB3AEE22EB}" type="presParOf" srcId="{82BF790C-134A-48D7-B724-839C04F66525}" destId="{685E2148-B636-43C1-8159-E3CC6A984896}" srcOrd="3" destOrd="0" presId="urn:microsoft.com/office/officeart/2018/5/layout/IconCircleLabelList"/>
    <dgm:cxn modelId="{28BC42A5-671F-4276-8584-CA58A5C57843}" type="presParOf" srcId="{347617F3-2F1F-4EBF-827F-06EF32549A32}" destId="{D1BE9081-0B03-45B0-9C2C-C1C7D19666F5}" srcOrd="1" destOrd="0" presId="urn:microsoft.com/office/officeart/2018/5/layout/IconCircleLabelList"/>
    <dgm:cxn modelId="{7A717AC1-AE5D-41DF-9290-6FE82FC4D4B2}" type="presParOf" srcId="{347617F3-2F1F-4EBF-827F-06EF32549A32}" destId="{2FA9302B-1B4D-4440-97DC-ACD21C3B2A31}" srcOrd="2" destOrd="0" presId="urn:microsoft.com/office/officeart/2018/5/layout/IconCircleLabelList"/>
    <dgm:cxn modelId="{31C7B5B1-9BB4-4B59-8361-D4DEAFC547F2}" type="presParOf" srcId="{2FA9302B-1B4D-4440-97DC-ACD21C3B2A31}" destId="{4C43AF53-123D-49DB-AC61-7D9FD6367540}" srcOrd="0" destOrd="0" presId="urn:microsoft.com/office/officeart/2018/5/layout/IconCircleLabelList"/>
    <dgm:cxn modelId="{4624550C-FA45-4DF5-9A58-94B5C77B3F0C}" type="presParOf" srcId="{2FA9302B-1B4D-4440-97DC-ACD21C3B2A31}" destId="{6BBA303F-2B74-452F-A7EC-61E44CEA4D9D}" srcOrd="1" destOrd="0" presId="urn:microsoft.com/office/officeart/2018/5/layout/IconCircleLabelList"/>
    <dgm:cxn modelId="{DB90741B-36DD-40B9-A3AD-65D3392DDC4B}" type="presParOf" srcId="{2FA9302B-1B4D-4440-97DC-ACD21C3B2A31}" destId="{4613D84C-91EF-4799-9C1B-3463720DF5FF}" srcOrd="2" destOrd="0" presId="urn:microsoft.com/office/officeart/2018/5/layout/IconCircleLabelList"/>
    <dgm:cxn modelId="{C9F0F5DE-3D92-4F4E-A421-8FC3B36C02F0}" type="presParOf" srcId="{2FA9302B-1B4D-4440-97DC-ACD21C3B2A31}" destId="{BEC5D293-2A1B-4E94-9F97-21B2C4054A29}" srcOrd="3" destOrd="0" presId="urn:microsoft.com/office/officeart/2018/5/layout/IconCircleLabelList"/>
    <dgm:cxn modelId="{55D8F28A-6C1F-4B6E-8D5A-7C2B689DA9D5}" type="presParOf" srcId="{347617F3-2F1F-4EBF-827F-06EF32549A32}" destId="{B6A3DFCA-8927-4985-B15E-9CA8CE8FC838}" srcOrd="3" destOrd="0" presId="urn:microsoft.com/office/officeart/2018/5/layout/IconCircleLabelList"/>
    <dgm:cxn modelId="{FB7AE06D-995E-4E7D-90C1-2E56220A1E59}" type="presParOf" srcId="{347617F3-2F1F-4EBF-827F-06EF32549A32}" destId="{1CB27EAA-8C52-4900-96DB-0EF3998C5FBB}" srcOrd="4" destOrd="0" presId="urn:microsoft.com/office/officeart/2018/5/layout/IconCircleLabelList"/>
    <dgm:cxn modelId="{1DFC5D9F-1765-4D02-94DE-E3CF70164A4D}" type="presParOf" srcId="{1CB27EAA-8C52-4900-96DB-0EF3998C5FBB}" destId="{C94DE7DA-FE03-47D4-9021-F83E5BE2B9C4}" srcOrd="0" destOrd="0" presId="urn:microsoft.com/office/officeart/2018/5/layout/IconCircleLabelList"/>
    <dgm:cxn modelId="{B32BC1D3-2CC4-4C04-93E5-565C4B13CF15}" type="presParOf" srcId="{1CB27EAA-8C52-4900-96DB-0EF3998C5FBB}" destId="{50773641-900D-409A-AE85-51636D0A4724}" srcOrd="1" destOrd="0" presId="urn:microsoft.com/office/officeart/2018/5/layout/IconCircleLabelList"/>
    <dgm:cxn modelId="{4142EA11-BAF5-4670-A132-46C031243090}" type="presParOf" srcId="{1CB27EAA-8C52-4900-96DB-0EF3998C5FBB}" destId="{BCE64A90-0B3A-4CB3-93BB-6D9E84AD311B}" srcOrd="2" destOrd="0" presId="urn:microsoft.com/office/officeart/2018/5/layout/IconCircleLabelList"/>
    <dgm:cxn modelId="{0FCE5C5E-3F2E-42CF-ADC6-BBA768B71008}" type="presParOf" srcId="{1CB27EAA-8C52-4900-96DB-0EF3998C5FBB}" destId="{9482E9B2-79C6-4D91-A77D-7D6734D6C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1FE88-69DE-488B-9CEF-4ACBF0582A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CCC81A-4603-4F95-9080-1975EF1C51D6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RONY IRAQ</a:t>
          </a:r>
          <a:endParaRPr lang="en-US" dirty="0"/>
        </a:p>
      </dgm:t>
    </dgm:pt>
    <dgm:pt modelId="{0E71A862-5E1D-43AA-9844-B00541D2CCEF}" type="parTrans" cxnId="{51D0B322-BF76-450D-83B4-72E2D179B70D}">
      <dgm:prSet/>
      <dgm:spPr/>
      <dgm:t>
        <a:bodyPr/>
        <a:lstStyle/>
        <a:p>
          <a:endParaRPr lang="en-US"/>
        </a:p>
      </dgm:t>
    </dgm:pt>
    <dgm:pt modelId="{08792A32-1A9F-4C69-B615-03621DA6A552}" type="sibTrans" cxnId="{51D0B322-BF76-450D-83B4-72E2D179B70D}">
      <dgm:prSet/>
      <dgm:spPr/>
      <dgm:t>
        <a:bodyPr/>
        <a:lstStyle/>
        <a:p>
          <a:endParaRPr lang="en-US"/>
        </a:p>
      </dgm:t>
    </dgm:pt>
    <dgm:pt modelId="{AF04C736-FA92-4085-B7F3-7A0A4F82D224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CHRISTIAN BRYANT</a:t>
          </a:r>
          <a:endParaRPr lang="en-US" dirty="0"/>
        </a:p>
      </dgm:t>
    </dgm:pt>
    <dgm:pt modelId="{9D925F53-53F3-46CE-BDF4-41EC1070DF36}" type="parTrans" cxnId="{7E4563BA-20B2-45CE-8372-EFE009E2F8BA}">
      <dgm:prSet/>
      <dgm:spPr/>
      <dgm:t>
        <a:bodyPr/>
        <a:lstStyle/>
        <a:p>
          <a:endParaRPr lang="en-US"/>
        </a:p>
      </dgm:t>
    </dgm:pt>
    <dgm:pt modelId="{6FDE4FD4-3512-4248-A599-B4AAD780EB91}" type="sibTrans" cxnId="{7E4563BA-20B2-45CE-8372-EFE009E2F8BA}">
      <dgm:prSet/>
      <dgm:spPr/>
      <dgm:t>
        <a:bodyPr/>
        <a:lstStyle/>
        <a:p>
          <a:endParaRPr lang="en-US"/>
        </a:p>
      </dgm:t>
    </dgm:pt>
    <dgm:pt modelId="{FF3726B8-372E-4AAA-927A-2E6054D65FB5}">
      <dgm:prSet phldrT="[Text]" phldr="0"/>
      <dgm:spPr/>
      <dgm:t>
        <a:bodyPr/>
        <a:lstStyle/>
        <a:p>
          <a:r>
            <a:rPr lang="en-US" dirty="0">
              <a:latin typeface="Meiryo"/>
            </a:rPr>
            <a:t>STEPHEN</a:t>
          </a:r>
          <a:endParaRPr lang="en-US" dirty="0"/>
        </a:p>
      </dgm:t>
    </dgm:pt>
    <dgm:pt modelId="{99712F8A-48ED-4C7B-941C-AE5830303846}" type="parTrans" cxnId="{355E80B2-CE8D-4525-8D52-BFFF4BDAE0E2}">
      <dgm:prSet/>
      <dgm:spPr/>
      <dgm:t>
        <a:bodyPr/>
        <a:lstStyle/>
        <a:p>
          <a:endParaRPr lang="en-US"/>
        </a:p>
      </dgm:t>
    </dgm:pt>
    <dgm:pt modelId="{C1B3ACE4-6416-46C6-984E-F85AC8D73B4D}" type="sibTrans" cxnId="{355E80B2-CE8D-4525-8D52-BFFF4BDAE0E2}">
      <dgm:prSet/>
      <dgm:spPr/>
      <dgm:t>
        <a:bodyPr/>
        <a:lstStyle/>
        <a:p>
          <a:endParaRPr lang="en-US"/>
        </a:p>
      </dgm:t>
    </dgm:pt>
    <dgm:pt modelId="{0BAE70DA-830E-417E-B590-304A8742F40B}">
      <dgm:prSet phldrT="[Text]" phldr="0"/>
      <dgm:spPr/>
      <dgm:t>
        <a:bodyPr/>
        <a:lstStyle/>
        <a:p>
          <a:r>
            <a:rPr lang="en-US" dirty="0">
              <a:latin typeface="Meiryo"/>
            </a:rPr>
            <a:t>WILL</a:t>
          </a:r>
          <a:endParaRPr lang="en-US" dirty="0"/>
        </a:p>
      </dgm:t>
    </dgm:pt>
    <dgm:pt modelId="{14170A60-03BC-4111-BF14-44AEA787EF68}" type="parTrans" cxnId="{BA4D680E-7C5C-4BFD-83CE-046C6C639C96}">
      <dgm:prSet/>
      <dgm:spPr/>
      <dgm:t>
        <a:bodyPr/>
        <a:lstStyle/>
        <a:p>
          <a:endParaRPr lang="en-US"/>
        </a:p>
      </dgm:t>
    </dgm:pt>
    <dgm:pt modelId="{335ABC7D-485B-4546-8ED8-E2C9251BB9BD}" type="sibTrans" cxnId="{BA4D680E-7C5C-4BFD-83CE-046C6C639C96}">
      <dgm:prSet/>
      <dgm:spPr/>
      <dgm:t>
        <a:bodyPr/>
        <a:lstStyle/>
        <a:p>
          <a:endParaRPr lang="en-US"/>
        </a:p>
      </dgm:t>
    </dgm:pt>
    <dgm:pt modelId="{7EABD9B7-95FF-40E5-9344-49A4FD9D2B8E}" type="pres">
      <dgm:prSet presAssocID="{8F41FE88-69DE-488B-9CEF-4ACBF0582A2A}" presName="diagram" presStyleCnt="0">
        <dgm:presLayoutVars>
          <dgm:dir/>
          <dgm:resizeHandles val="exact"/>
        </dgm:presLayoutVars>
      </dgm:prSet>
      <dgm:spPr/>
    </dgm:pt>
    <dgm:pt modelId="{99F663CE-7A97-4B20-BB4D-9CE42D080B41}" type="pres">
      <dgm:prSet presAssocID="{82CCC81A-4603-4F95-9080-1975EF1C51D6}" presName="node" presStyleLbl="node1" presStyleIdx="0" presStyleCnt="4">
        <dgm:presLayoutVars>
          <dgm:bulletEnabled val="1"/>
        </dgm:presLayoutVars>
      </dgm:prSet>
      <dgm:spPr/>
    </dgm:pt>
    <dgm:pt modelId="{868B0662-912A-4377-A5EF-EA7573BC870A}" type="pres">
      <dgm:prSet presAssocID="{08792A32-1A9F-4C69-B615-03621DA6A552}" presName="sibTrans" presStyleCnt="0"/>
      <dgm:spPr/>
    </dgm:pt>
    <dgm:pt modelId="{071F19B5-F674-42DA-988C-0D0C09F2A820}" type="pres">
      <dgm:prSet presAssocID="{AF04C736-FA92-4085-B7F3-7A0A4F82D224}" presName="node" presStyleLbl="node1" presStyleIdx="1" presStyleCnt="4">
        <dgm:presLayoutVars>
          <dgm:bulletEnabled val="1"/>
        </dgm:presLayoutVars>
      </dgm:prSet>
      <dgm:spPr/>
    </dgm:pt>
    <dgm:pt modelId="{F82EC30F-B13B-4BC3-91FB-588A34F83050}" type="pres">
      <dgm:prSet presAssocID="{6FDE4FD4-3512-4248-A599-B4AAD780EB91}" presName="sibTrans" presStyleCnt="0"/>
      <dgm:spPr/>
    </dgm:pt>
    <dgm:pt modelId="{A954DAEA-1AEC-4AE1-A7BD-3971E94FB3A9}" type="pres">
      <dgm:prSet presAssocID="{FF3726B8-372E-4AAA-927A-2E6054D65FB5}" presName="node" presStyleLbl="node1" presStyleIdx="2" presStyleCnt="4">
        <dgm:presLayoutVars>
          <dgm:bulletEnabled val="1"/>
        </dgm:presLayoutVars>
      </dgm:prSet>
      <dgm:spPr/>
    </dgm:pt>
    <dgm:pt modelId="{630390F7-E67E-459B-B0B3-E4FD41EC2E87}" type="pres">
      <dgm:prSet presAssocID="{C1B3ACE4-6416-46C6-984E-F85AC8D73B4D}" presName="sibTrans" presStyleCnt="0"/>
      <dgm:spPr/>
    </dgm:pt>
    <dgm:pt modelId="{C7273CCC-D80E-4895-A3C0-D9D5358CE42C}" type="pres">
      <dgm:prSet presAssocID="{0BAE70DA-830E-417E-B590-304A8742F40B}" presName="node" presStyleLbl="node1" presStyleIdx="3" presStyleCnt="4">
        <dgm:presLayoutVars>
          <dgm:bulletEnabled val="1"/>
        </dgm:presLayoutVars>
      </dgm:prSet>
      <dgm:spPr/>
    </dgm:pt>
  </dgm:ptLst>
  <dgm:cxnLst>
    <dgm:cxn modelId="{BA4D680E-7C5C-4BFD-83CE-046C6C639C96}" srcId="{8F41FE88-69DE-488B-9CEF-4ACBF0582A2A}" destId="{0BAE70DA-830E-417E-B590-304A8742F40B}" srcOrd="3" destOrd="0" parTransId="{14170A60-03BC-4111-BF14-44AEA787EF68}" sibTransId="{335ABC7D-485B-4546-8ED8-E2C9251BB9BD}"/>
    <dgm:cxn modelId="{9D15360F-9E2B-4B38-8431-68FF58687D80}" type="presOf" srcId="{FF3726B8-372E-4AAA-927A-2E6054D65FB5}" destId="{A954DAEA-1AEC-4AE1-A7BD-3971E94FB3A9}" srcOrd="0" destOrd="0" presId="urn:microsoft.com/office/officeart/2005/8/layout/default"/>
    <dgm:cxn modelId="{51D0B322-BF76-450D-83B4-72E2D179B70D}" srcId="{8F41FE88-69DE-488B-9CEF-4ACBF0582A2A}" destId="{82CCC81A-4603-4F95-9080-1975EF1C51D6}" srcOrd="0" destOrd="0" parTransId="{0E71A862-5E1D-43AA-9844-B00541D2CCEF}" sibTransId="{08792A32-1A9F-4C69-B615-03621DA6A552}"/>
    <dgm:cxn modelId="{E74A1C52-C921-495E-BA61-231FF51923AD}" type="presOf" srcId="{0BAE70DA-830E-417E-B590-304A8742F40B}" destId="{C7273CCC-D80E-4895-A3C0-D9D5358CE42C}" srcOrd="0" destOrd="0" presId="urn:microsoft.com/office/officeart/2005/8/layout/default"/>
    <dgm:cxn modelId="{55285097-0A64-4F9B-9B87-07A8277A7B4A}" type="presOf" srcId="{8F41FE88-69DE-488B-9CEF-4ACBF0582A2A}" destId="{7EABD9B7-95FF-40E5-9344-49A4FD9D2B8E}" srcOrd="0" destOrd="0" presId="urn:microsoft.com/office/officeart/2005/8/layout/default"/>
    <dgm:cxn modelId="{355E80B2-CE8D-4525-8D52-BFFF4BDAE0E2}" srcId="{8F41FE88-69DE-488B-9CEF-4ACBF0582A2A}" destId="{FF3726B8-372E-4AAA-927A-2E6054D65FB5}" srcOrd="2" destOrd="0" parTransId="{99712F8A-48ED-4C7B-941C-AE5830303846}" sibTransId="{C1B3ACE4-6416-46C6-984E-F85AC8D73B4D}"/>
    <dgm:cxn modelId="{7E4563BA-20B2-45CE-8372-EFE009E2F8BA}" srcId="{8F41FE88-69DE-488B-9CEF-4ACBF0582A2A}" destId="{AF04C736-FA92-4085-B7F3-7A0A4F82D224}" srcOrd="1" destOrd="0" parTransId="{9D925F53-53F3-46CE-BDF4-41EC1070DF36}" sibTransId="{6FDE4FD4-3512-4248-A599-B4AAD780EB91}"/>
    <dgm:cxn modelId="{6E478DBF-AD9C-4229-8148-74D5B6FF1FCF}" type="presOf" srcId="{82CCC81A-4603-4F95-9080-1975EF1C51D6}" destId="{99F663CE-7A97-4B20-BB4D-9CE42D080B41}" srcOrd="0" destOrd="0" presId="urn:microsoft.com/office/officeart/2005/8/layout/default"/>
    <dgm:cxn modelId="{BCFA83DA-BD25-48DD-A607-90FBF9D3382E}" type="presOf" srcId="{AF04C736-FA92-4085-B7F3-7A0A4F82D224}" destId="{071F19B5-F674-42DA-988C-0D0C09F2A820}" srcOrd="0" destOrd="0" presId="urn:microsoft.com/office/officeart/2005/8/layout/default"/>
    <dgm:cxn modelId="{E0A29F71-797C-479F-9DFA-6CF1CF65A809}" type="presParOf" srcId="{7EABD9B7-95FF-40E5-9344-49A4FD9D2B8E}" destId="{99F663CE-7A97-4B20-BB4D-9CE42D080B41}" srcOrd="0" destOrd="0" presId="urn:microsoft.com/office/officeart/2005/8/layout/default"/>
    <dgm:cxn modelId="{9C2229FF-0694-4465-ABB6-9D69D88042E9}" type="presParOf" srcId="{7EABD9B7-95FF-40E5-9344-49A4FD9D2B8E}" destId="{868B0662-912A-4377-A5EF-EA7573BC870A}" srcOrd="1" destOrd="0" presId="urn:microsoft.com/office/officeart/2005/8/layout/default"/>
    <dgm:cxn modelId="{C7B3F504-307F-4B60-888E-E32536650A38}" type="presParOf" srcId="{7EABD9B7-95FF-40E5-9344-49A4FD9D2B8E}" destId="{071F19B5-F674-42DA-988C-0D0C09F2A820}" srcOrd="2" destOrd="0" presId="urn:microsoft.com/office/officeart/2005/8/layout/default"/>
    <dgm:cxn modelId="{8C770B7F-9298-4302-A4B3-BD122BB45556}" type="presParOf" srcId="{7EABD9B7-95FF-40E5-9344-49A4FD9D2B8E}" destId="{F82EC30F-B13B-4BC3-91FB-588A34F83050}" srcOrd="3" destOrd="0" presId="urn:microsoft.com/office/officeart/2005/8/layout/default"/>
    <dgm:cxn modelId="{05DD879C-5A02-4A0F-8466-FD5A2C3B7A25}" type="presParOf" srcId="{7EABD9B7-95FF-40E5-9344-49A4FD9D2B8E}" destId="{A954DAEA-1AEC-4AE1-A7BD-3971E94FB3A9}" srcOrd="4" destOrd="0" presId="urn:microsoft.com/office/officeart/2005/8/layout/default"/>
    <dgm:cxn modelId="{C1B47EA8-DF46-4FDD-B891-FA97F64EE595}" type="presParOf" srcId="{7EABD9B7-95FF-40E5-9344-49A4FD9D2B8E}" destId="{630390F7-E67E-459B-B0B3-E4FD41EC2E87}" srcOrd="5" destOrd="0" presId="urn:microsoft.com/office/officeart/2005/8/layout/default"/>
    <dgm:cxn modelId="{18FC4A1E-3A64-4E94-8DB1-BBF0C2361E2C}" type="presParOf" srcId="{7EABD9B7-95FF-40E5-9344-49A4FD9D2B8E}" destId="{C7273CCC-D80E-4895-A3C0-D9D5358CE4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E29BC-956A-4F7D-B583-74636D2CCB72}">
      <dsp:nvSpPr>
        <dsp:cNvPr id="0" name=""/>
        <dsp:cNvSpPr/>
      </dsp:nvSpPr>
      <dsp:spPr>
        <a:xfrm>
          <a:off x="588543" y="148793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6F9D-5703-4083-9621-2C626392B01E}">
      <dsp:nvSpPr>
        <dsp:cNvPr id="0" name=""/>
        <dsp:cNvSpPr/>
      </dsp:nvSpPr>
      <dsp:spPr>
        <a:xfrm>
          <a:off x="968793" y="52904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E2148-B636-43C1-8159-E3CC6A984896}">
      <dsp:nvSpPr>
        <dsp:cNvPr id="0" name=""/>
        <dsp:cNvSpPr/>
      </dsp:nvSpPr>
      <dsp:spPr>
        <a:xfrm>
          <a:off x="18168" y="24887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Meiryo"/>
            </a:rPr>
            <a:t>Admin access</a:t>
          </a:r>
          <a:endParaRPr lang="en-US" sz="1600" kern="1200"/>
        </a:p>
      </dsp:txBody>
      <dsp:txXfrm>
        <a:off x="18168" y="2488794"/>
        <a:ext cx="2925000" cy="720000"/>
      </dsp:txXfrm>
    </dsp:sp>
    <dsp:sp modelId="{4C43AF53-123D-49DB-AC61-7D9FD6367540}">
      <dsp:nvSpPr>
        <dsp:cNvPr id="0" name=""/>
        <dsp:cNvSpPr/>
      </dsp:nvSpPr>
      <dsp:spPr>
        <a:xfrm>
          <a:off x="4025418" y="148793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A303F-2B74-452F-A7EC-61E44CEA4D9D}">
      <dsp:nvSpPr>
        <dsp:cNvPr id="0" name=""/>
        <dsp:cNvSpPr/>
      </dsp:nvSpPr>
      <dsp:spPr>
        <a:xfrm>
          <a:off x="4405668" y="52904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5D293-2A1B-4E94-9F97-21B2C4054A29}">
      <dsp:nvSpPr>
        <dsp:cNvPr id="0" name=""/>
        <dsp:cNvSpPr/>
      </dsp:nvSpPr>
      <dsp:spPr>
        <a:xfrm>
          <a:off x="3455043" y="24887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Meiryo"/>
            </a:rPr>
            <a:t>Expand on the database</a:t>
          </a:r>
          <a:endParaRPr lang="en-US" sz="1600" kern="1200"/>
        </a:p>
      </dsp:txBody>
      <dsp:txXfrm>
        <a:off x="3455043" y="2488794"/>
        <a:ext cx="2925000" cy="720000"/>
      </dsp:txXfrm>
    </dsp:sp>
    <dsp:sp modelId="{C94DE7DA-FE03-47D4-9021-F83E5BE2B9C4}">
      <dsp:nvSpPr>
        <dsp:cNvPr id="0" name=""/>
        <dsp:cNvSpPr/>
      </dsp:nvSpPr>
      <dsp:spPr>
        <a:xfrm>
          <a:off x="7462293" y="148793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3641-900D-409A-AE85-51636D0A4724}">
      <dsp:nvSpPr>
        <dsp:cNvPr id="0" name=""/>
        <dsp:cNvSpPr/>
      </dsp:nvSpPr>
      <dsp:spPr>
        <a:xfrm>
          <a:off x="7842543" y="529043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2E9B2-79C6-4D91-A77D-7D6734D6C99D}">
      <dsp:nvSpPr>
        <dsp:cNvPr id="0" name=""/>
        <dsp:cNvSpPr/>
      </dsp:nvSpPr>
      <dsp:spPr>
        <a:xfrm>
          <a:off x="6891918" y="248879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Meiryo"/>
            </a:rPr>
            <a:t>Explore the legality</a:t>
          </a:r>
        </a:p>
      </dsp:txBody>
      <dsp:txXfrm>
        <a:off x="6891918" y="2488794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663CE-7A97-4B20-BB4D-9CE42D080B41}">
      <dsp:nvSpPr>
        <dsp:cNvPr id="0" name=""/>
        <dsp:cNvSpPr/>
      </dsp:nvSpPr>
      <dsp:spPr>
        <a:xfrm>
          <a:off x="753" y="688761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Meiryo"/>
            </a:rPr>
            <a:t>RONY IRAQ</a:t>
          </a:r>
          <a:endParaRPr lang="en-US" sz="3300" kern="1200" dirty="0"/>
        </a:p>
      </dsp:txBody>
      <dsp:txXfrm>
        <a:off x="753" y="688761"/>
        <a:ext cx="2938425" cy="1763055"/>
      </dsp:txXfrm>
    </dsp:sp>
    <dsp:sp modelId="{071F19B5-F674-42DA-988C-0D0C09F2A820}">
      <dsp:nvSpPr>
        <dsp:cNvPr id="0" name=""/>
        <dsp:cNvSpPr/>
      </dsp:nvSpPr>
      <dsp:spPr>
        <a:xfrm>
          <a:off x="3233021" y="688761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Meiryo"/>
            </a:rPr>
            <a:t>CHRISTIAN BRYANT</a:t>
          </a:r>
          <a:endParaRPr lang="en-US" sz="3300" kern="1200" dirty="0"/>
        </a:p>
      </dsp:txBody>
      <dsp:txXfrm>
        <a:off x="3233021" y="688761"/>
        <a:ext cx="2938425" cy="1763055"/>
      </dsp:txXfrm>
    </dsp:sp>
    <dsp:sp modelId="{A954DAEA-1AEC-4AE1-A7BD-3971E94FB3A9}">
      <dsp:nvSpPr>
        <dsp:cNvPr id="0" name=""/>
        <dsp:cNvSpPr/>
      </dsp:nvSpPr>
      <dsp:spPr>
        <a:xfrm>
          <a:off x="753" y="2745658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Meiryo"/>
            </a:rPr>
            <a:t>STEPHEN</a:t>
          </a:r>
          <a:endParaRPr lang="en-US" sz="3300" kern="1200" dirty="0"/>
        </a:p>
      </dsp:txBody>
      <dsp:txXfrm>
        <a:off x="753" y="2745658"/>
        <a:ext cx="2938425" cy="1763055"/>
      </dsp:txXfrm>
    </dsp:sp>
    <dsp:sp modelId="{C7273CCC-D80E-4895-A3C0-D9D5358CE42C}">
      <dsp:nvSpPr>
        <dsp:cNvPr id="0" name=""/>
        <dsp:cNvSpPr/>
      </dsp:nvSpPr>
      <dsp:spPr>
        <a:xfrm>
          <a:off x="3233021" y="2745658"/>
          <a:ext cx="2938425" cy="1763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Meiryo"/>
            </a:rPr>
            <a:t>WILL</a:t>
          </a:r>
          <a:endParaRPr lang="en-US" sz="3300" kern="1200" dirty="0"/>
        </a:p>
      </dsp:txBody>
      <dsp:txXfrm>
        <a:off x="3233021" y="2745658"/>
        <a:ext cx="2938425" cy="1763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9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96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3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15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7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3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Vaccination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Post and retrieve your vaccine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9DF40-49E5-4443-BC8E-1640C09B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0" r="44291" b="3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4DA4F-1981-45CF-9D6E-1C215B7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6751"/>
            <a:ext cx="6073254" cy="380772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6600" b="0" cap="all">
                <a:solidFill>
                  <a:schemeClr val="bg1"/>
                </a:solidFill>
              </a:rPr>
              <a:t>Elevator Pitch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D45-4E01-4DFF-8BA0-60C7B903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8906" y="1926016"/>
            <a:ext cx="3055581" cy="30291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that lets the user add their vaccination information to a convenient 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E435-8B26-4732-8E88-88D175BA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5" y="1952825"/>
            <a:ext cx="4554972" cy="363569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Meiryo"/>
              </a:rPr>
              <a:t>CONCEPT</a:t>
            </a:r>
            <a:endParaRPr lang="en-US" sz="6000">
              <a:solidFill>
                <a:schemeClr val="bg1"/>
              </a:solidFill>
              <a:ea typeface="Meiry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94D-9D15-495F-8606-DAE527F1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664" y="1952825"/>
            <a:ext cx="6282491" cy="3635693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  <a:t>AS a vaccinated individual</a:t>
            </a:r>
            <a:endParaRPr lang="en-US" dirty="0"/>
          </a:p>
          <a:p>
            <a:b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  <a:t>I WANT to add my vaccination information to a database</a:t>
            </a:r>
            <a:endParaRPr lang="en-US" dirty="0"/>
          </a:p>
          <a:p>
            <a:b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  <a:t>SO THAT I can access it easily on the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E435-8B26-4732-8E88-88D175BA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5" y="2008581"/>
            <a:ext cx="5093947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TECHNOLOGIES         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94D-9D15-495F-8606-DAE527F1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664" y="1952825"/>
            <a:ext cx="6282491" cy="363569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404040"/>
                </a:solidFill>
                <a:ea typeface="+mn-lt"/>
                <a:cs typeface="+mn-lt"/>
              </a:rPr>
              <a:t>- </a:t>
            </a:r>
            <a:r>
              <a:rPr lang="en-US" sz="4000" dirty="0" err="1">
                <a:solidFill>
                  <a:srgbClr val="404040"/>
                </a:solidFill>
                <a:ea typeface="+mn-lt"/>
                <a:cs typeface="+mn-lt"/>
              </a:rPr>
              <a:t>mySQL</a:t>
            </a:r>
            <a:endParaRPr lang="en-US" dirty="0" err="1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4000" dirty="0">
                <a:ea typeface="Meiryo"/>
              </a:rPr>
              <a:t>- Handlbars.js</a:t>
            </a:r>
          </a:p>
          <a:p>
            <a:r>
              <a:rPr lang="en-US" sz="4000" dirty="0">
                <a:ea typeface="Meiryo"/>
              </a:rPr>
              <a:t>- </a:t>
            </a:r>
            <a:r>
              <a:rPr lang="en-US" sz="4000" dirty="0" err="1">
                <a:ea typeface="Meiryo"/>
              </a:rPr>
              <a:t>Bcrypt</a:t>
            </a:r>
          </a:p>
          <a:p>
            <a:r>
              <a:rPr lang="en-US" sz="4000" dirty="0">
                <a:ea typeface="Meiryo"/>
              </a:rPr>
              <a:t>- Chart.js</a:t>
            </a:r>
          </a:p>
        </p:txBody>
      </p:sp>
    </p:spTree>
    <p:extLst>
      <p:ext uri="{BB962C8B-B14F-4D97-AF65-F5344CB8AC3E}">
        <p14:creationId xmlns:p14="http://schemas.microsoft.com/office/powerpoint/2010/main" val="412315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46C7-C4A9-4D8B-8644-CF629A3A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7200" b="0" cap="all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C73E4-226E-489D-B071-822DB6DF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Directions for Future Development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D8A75-5692-4FA7-A0C6-B8A07C8AE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6074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99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63DA-A824-43E4-8AA5-AD62A49E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THE END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DA1A6F5-AD91-4472-AE9F-35756F073F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2762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3E8E2"/>
      </a:lt2>
      <a:accent1>
        <a:srgbClr val="D16EEE"/>
      </a:accent1>
      <a:accent2>
        <a:srgbClr val="EB4ECD"/>
      </a:accent2>
      <a:accent3>
        <a:srgbClr val="EE6EA0"/>
      </a:accent3>
      <a:accent4>
        <a:srgbClr val="EB514E"/>
      </a:accent4>
      <a:accent5>
        <a:srgbClr val="EA8D43"/>
      </a:accent5>
      <a:accent6>
        <a:srgbClr val="B5A43C"/>
      </a:accent6>
      <a:hlink>
        <a:srgbClr val="638F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412524"/>
      </a:dk2>
      <a:lt2>
        <a:srgbClr val="E3E8E2"/>
      </a:lt2>
      <a:accent1>
        <a:srgbClr val="D16EEE"/>
      </a:accent1>
      <a:accent2>
        <a:srgbClr val="EB4ECD"/>
      </a:accent2>
      <a:accent3>
        <a:srgbClr val="EE6EA0"/>
      </a:accent3>
      <a:accent4>
        <a:srgbClr val="EB514E"/>
      </a:accent4>
      <a:accent5>
        <a:srgbClr val="EA8D43"/>
      </a:accent5>
      <a:accent6>
        <a:srgbClr val="B5A43C"/>
      </a:accent6>
      <a:hlink>
        <a:srgbClr val="638F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ShojiVTI</vt:lpstr>
      <vt:lpstr>ShojiVTI</vt:lpstr>
      <vt:lpstr>Vaccination database</vt:lpstr>
      <vt:lpstr>Elevator Pitch</vt:lpstr>
      <vt:lpstr>CONCEPT</vt:lpstr>
      <vt:lpstr>TECHNOLOGIES          USED</vt:lpstr>
      <vt:lpstr>Demo</vt:lpstr>
      <vt:lpstr>Directions for Future Development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/>
  <cp:lastModifiedBy/>
  <cp:revision>140</cp:revision>
  <dcterms:created xsi:type="dcterms:W3CDTF">2021-04-14T23:35:08Z</dcterms:created>
  <dcterms:modified xsi:type="dcterms:W3CDTF">2021-04-15T00:17:49Z</dcterms:modified>
</cp:coreProperties>
</file>