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57" r:id="rId5"/>
    <p:sldId id="258" r:id="rId6"/>
    <p:sldId id="259" r:id="rId7"/>
    <p:sldId id="264" r:id="rId8"/>
    <p:sldId id="260" r:id="rId9"/>
    <p:sldId id="261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2386-821E-4FA1-AC07-83D4D385CC00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613F-2E48-4F68-89E4-6C664252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58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2386-821E-4FA1-AC07-83D4D385CC00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613F-2E48-4F68-89E4-6C664252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40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2386-821E-4FA1-AC07-83D4D385CC00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613F-2E48-4F68-89E4-6C664252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38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2386-821E-4FA1-AC07-83D4D385CC00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613F-2E48-4F68-89E4-6C664252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40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2386-821E-4FA1-AC07-83D4D385CC00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613F-2E48-4F68-89E4-6C664252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96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2386-821E-4FA1-AC07-83D4D385CC00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613F-2E48-4F68-89E4-6C664252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8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2386-821E-4FA1-AC07-83D4D385CC00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613F-2E48-4F68-89E4-6C664252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2386-821E-4FA1-AC07-83D4D385CC00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613F-2E48-4F68-89E4-6C664252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62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2386-821E-4FA1-AC07-83D4D385CC00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613F-2E48-4F68-89E4-6C664252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8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2386-821E-4FA1-AC07-83D4D385CC00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613F-2E48-4F68-89E4-6C664252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4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2386-821E-4FA1-AC07-83D4D385CC00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613F-2E48-4F68-89E4-6C664252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1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62386-821E-4FA1-AC07-83D4D385CC00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2613F-2E48-4F68-89E4-6C664252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4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Capstone Slide Deck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Payroll vs Winning in </a:t>
            </a:r>
            <a:r>
              <a:rPr lang="en-US" b="1" dirty="0" smtClean="0"/>
              <a:t>MLB</a:t>
            </a:r>
          </a:p>
          <a:p>
            <a:r>
              <a:rPr lang="en-US" b="1" dirty="0" smtClean="0"/>
              <a:t>Will </a:t>
            </a:r>
            <a:r>
              <a:rPr lang="en-US" b="1" dirty="0" err="1" smtClean="0"/>
              <a:t>Pauls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36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3464" y="2044460"/>
            <a:ext cx="110935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amount of money spent in team payroll isn’t crucial in increasing your winning % as long as you are spending </a:t>
            </a:r>
            <a:r>
              <a:rPr lang="en-US" sz="2400" b="1" dirty="0"/>
              <a:t>more</a:t>
            </a:r>
            <a:r>
              <a:rPr lang="en-US" sz="2400" dirty="0"/>
              <a:t> than your competitors. 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It </a:t>
            </a:r>
            <a:r>
              <a:rPr lang="en-US" sz="2400" dirty="0"/>
              <a:t>matters more to rank ahead of other teams in Payroll regardless of dollar amount spent than it does to just throw money at players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Royals follow a similar negative relationship between Payroll Rank and Win % that support my findings when looking at the entire MLB. 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441275" y="733245"/>
            <a:ext cx="6763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Conclusion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46119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421" y="2671616"/>
            <a:ext cx="120315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I </a:t>
            </a:r>
            <a:r>
              <a:rPr lang="en-US" sz="2800" b="1" dirty="0"/>
              <a:t>have been a die-hard Royals fan since the day I was born. </a:t>
            </a:r>
            <a:endParaRPr lang="en-US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Most </a:t>
            </a:r>
            <a:r>
              <a:rPr lang="en-US" sz="2800" b="1" dirty="0"/>
              <a:t>Royals </a:t>
            </a:r>
            <a:r>
              <a:rPr lang="en-US" sz="2800" b="1" dirty="0" smtClean="0"/>
              <a:t>seasons in my life have ended </a:t>
            </a:r>
            <a:r>
              <a:rPr lang="en-US" sz="2800" b="1" dirty="0"/>
              <a:t>without a playoff birth and not much winning at all. </a:t>
            </a:r>
            <a:endParaRPr lang="en-US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T</a:t>
            </a:r>
            <a:r>
              <a:rPr lang="en-US" sz="2800" b="1" dirty="0" smtClean="0"/>
              <a:t>he </a:t>
            </a:r>
            <a:r>
              <a:rPr lang="en-US" sz="2800" b="1" dirty="0"/>
              <a:t>Royals </a:t>
            </a:r>
            <a:r>
              <a:rPr lang="en-US" sz="2800" b="1" dirty="0" smtClean="0"/>
              <a:t>have been </a:t>
            </a:r>
            <a:r>
              <a:rPr lang="en-US" sz="2800" b="1" dirty="0"/>
              <a:t>known as a “cheap” organization. </a:t>
            </a:r>
            <a:endParaRPr lang="en-US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Does an MLB </a:t>
            </a:r>
            <a:r>
              <a:rPr lang="en-US" sz="2800" b="1" dirty="0"/>
              <a:t>teams payroll </a:t>
            </a:r>
            <a:r>
              <a:rPr lang="en-US" sz="2800" b="1" dirty="0" smtClean="0"/>
              <a:t>have </a:t>
            </a:r>
            <a:r>
              <a:rPr lang="en-US" sz="2800" b="1" dirty="0"/>
              <a:t>a relationship with how well they did that season in terms of winning </a:t>
            </a:r>
            <a:r>
              <a:rPr lang="en-US" sz="2800" b="1" dirty="0" smtClean="0"/>
              <a:t>%?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66055" y="845389"/>
            <a:ext cx="72203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/>
              <a:t>Abstract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169556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8549" y="1983780"/>
            <a:ext cx="118230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I </a:t>
            </a:r>
            <a:r>
              <a:rPr lang="en-US" sz="2400" b="1" dirty="0"/>
              <a:t>have team and salary data for the 1985 through 2016 seasons via </a:t>
            </a:r>
            <a:r>
              <a:rPr lang="en-US" sz="2400" b="1" dirty="0" err="1"/>
              <a:t>Lahman’s</a:t>
            </a:r>
            <a:r>
              <a:rPr lang="en-US" sz="2400" b="1" dirty="0"/>
              <a:t> Baseball Database</a:t>
            </a:r>
            <a:r>
              <a:rPr lang="en-US" sz="2400" b="1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I </a:t>
            </a:r>
            <a:r>
              <a:rPr lang="en-US" sz="2400" b="1" dirty="0"/>
              <a:t>will </a:t>
            </a:r>
            <a:r>
              <a:rPr lang="en-US" sz="2400" b="1" dirty="0" smtClean="0"/>
              <a:t>view proportion of teams </a:t>
            </a:r>
            <a:r>
              <a:rPr lang="en-US" sz="2400" b="1" dirty="0"/>
              <a:t>whose winning increased based on their change in Payroll Rank and change in % of total MLB Payroll they have. </a:t>
            </a:r>
            <a:endParaRPr lang="en-US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I </a:t>
            </a:r>
            <a:r>
              <a:rPr lang="en-US" sz="2400" b="1" dirty="0"/>
              <a:t>will fit a linear regression model with winning % as the dependent </a:t>
            </a:r>
            <a:r>
              <a:rPr lang="en-US" sz="2400" b="1" dirty="0" smtClean="0"/>
              <a:t>variable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I </a:t>
            </a:r>
            <a:r>
              <a:rPr lang="en-US" sz="2400" b="1" dirty="0"/>
              <a:t>will do some diagnostic tests to test the fit of the model, and then come to a conclusion.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26698" y="621101"/>
            <a:ext cx="59867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Introduction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84747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76" t="42167" r="4195" b="15572"/>
          <a:stretch/>
        </p:blipFill>
        <p:spPr>
          <a:xfrm>
            <a:off x="444272" y="769441"/>
            <a:ext cx="11309578" cy="42121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4272" y="5059518"/>
            <a:ext cx="1143340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 smtClean="0"/>
              <a:t>The data that I used was pulled </a:t>
            </a:r>
            <a:r>
              <a:rPr lang="en-US" sz="2600" b="1" dirty="0"/>
              <a:t>from the Teams and Salaries datasets from the </a:t>
            </a:r>
            <a:r>
              <a:rPr lang="en-US" sz="2600" b="1" dirty="0" err="1"/>
              <a:t>Lahman</a:t>
            </a:r>
            <a:r>
              <a:rPr lang="en-US" sz="2600" b="1" dirty="0"/>
              <a:t> </a:t>
            </a:r>
            <a:r>
              <a:rPr lang="en-US" sz="2600" b="1" dirty="0" smtClean="0"/>
              <a:t>baseball database.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 smtClean="0"/>
              <a:t>After performing </a:t>
            </a:r>
            <a:r>
              <a:rPr lang="en-US" sz="2600" b="1" dirty="0"/>
              <a:t>data wrangling </a:t>
            </a:r>
            <a:r>
              <a:rPr lang="en-US" sz="2600" b="1" dirty="0" smtClean="0"/>
              <a:t>tasks I merged them </a:t>
            </a:r>
            <a:r>
              <a:rPr lang="en-US" sz="2600" b="1" dirty="0"/>
              <a:t>into a new dataset called </a:t>
            </a:r>
            <a:r>
              <a:rPr lang="en-US" sz="2600" b="1" dirty="0" smtClean="0"/>
              <a:t>baseball</a:t>
            </a:r>
            <a:endParaRPr lang="en-US" sz="2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013085" y="0"/>
            <a:ext cx="4924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Data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16576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23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Win % and Payroll Rank +/-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27399"/>
            <a:ext cx="5181600" cy="3747787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higher number of teams increases their win % after </a:t>
            </a:r>
            <a:r>
              <a:rPr lang="en-US" b="1" dirty="0" smtClean="0"/>
              <a:t>increasing</a:t>
            </a:r>
            <a:r>
              <a:rPr lang="en-US" dirty="0" smtClean="0"/>
              <a:t> their payroll rank from the previous year</a:t>
            </a:r>
          </a:p>
          <a:p>
            <a:r>
              <a:rPr lang="en-US" dirty="0" smtClean="0"/>
              <a:t>A lower number of teams increases their win % after </a:t>
            </a:r>
            <a:r>
              <a:rPr lang="en-US" b="1" dirty="0" smtClean="0"/>
              <a:t>decreasing</a:t>
            </a:r>
            <a:r>
              <a:rPr lang="en-US" dirty="0" smtClean="0"/>
              <a:t> their payroll rank from the previous year</a:t>
            </a:r>
          </a:p>
          <a:p>
            <a:r>
              <a:rPr lang="en-US" dirty="0" smtClean="0"/>
              <a:t>A one-sided z-test found a p-value of .2652 which is not enough evidence to reject the null hypothesis that the two proportions are equal to each other.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86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499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Win % and % of MLB Payroll +\-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27399"/>
            <a:ext cx="5181600" cy="3747787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lower number of teams increases their win % after </a:t>
            </a:r>
            <a:r>
              <a:rPr lang="en-US" b="1" dirty="0" smtClean="0"/>
              <a:t>increasing</a:t>
            </a:r>
            <a:r>
              <a:rPr lang="en-US" dirty="0" smtClean="0"/>
              <a:t> their % of MLB payroll from the previous year</a:t>
            </a:r>
          </a:p>
          <a:p>
            <a:r>
              <a:rPr lang="en-US" dirty="0" smtClean="0"/>
              <a:t>A higher number of teams increases their win % after </a:t>
            </a:r>
            <a:r>
              <a:rPr lang="en-US" b="1" dirty="0" smtClean="0"/>
              <a:t>decreasing</a:t>
            </a:r>
            <a:r>
              <a:rPr lang="en-US" dirty="0" smtClean="0"/>
              <a:t> their % of MLB payroll from the previous year</a:t>
            </a:r>
          </a:p>
          <a:p>
            <a:r>
              <a:rPr lang="en-US" dirty="0" smtClean="0"/>
              <a:t>A z-test found a p-value of .2337 which is not enough evidence to reject the null hypothesis that the two proportions are equal to each other.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9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11" y="1236913"/>
            <a:ext cx="5886914" cy="394667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1" y="1236913"/>
            <a:ext cx="5723324" cy="3946670"/>
          </a:xfrm>
        </p:spPr>
      </p:pic>
      <p:sp>
        <p:nvSpPr>
          <p:cNvPr id="2" name="TextBox 1"/>
          <p:cNvSpPr txBox="1"/>
          <p:nvPr/>
        </p:nvSpPr>
        <p:spPr>
          <a:xfrm>
            <a:off x="1688081" y="5473999"/>
            <a:ext cx="88075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</a:t>
            </a:r>
            <a:r>
              <a:rPr lang="en-US" b="1" dirty="0" smtClean="0"/>
              <a:t>t </a:t>
            </a:r>
            <a:r>
              <a:rPr lang="en-US" b="1" dirty="0"/>
              <a:t>is apparent that the amount of money a team puts into their payroll isn’t necessarily as important as where they rank in team payroll regardless of how much they spend. 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For </a:t>
            </a:r>
            <a:r>
              <a:rPr lang="en-US" b="1" dirty="0"/>
              <a:t>this reason, our linear </a:t>
            </a:r>
            <a:r>
              <a:rPr lang="en-US" b="1" dirty="0" smtClean="0"/>
              <a:t>regression </a:t>
            </a:r>
            <a:r>
              <a:rPr lang="en-US" b="1" dirty="0"/>
              <a:t>model we will use in the Machine Learning section will use Payroll Rank as the Independent variable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05866" y="300166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Supporting Boxplots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46296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796" y="82970"/>
            <a:ext cx="10515600" cy="60103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+mn-lt"/>
              </a:rPr>
              <a:t>Linear Regression</a:t>
            </a:r>
            <a:endParaRPr lang="en-US" sz="3600" b="1" dirty="0">
              <a:latin typeface="+mn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25" y="668241"/>
            <a:ext cx="5181600" cy="3747787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796" y="668241"/>
            <a:ext cx="5181600" cy="3747787"/>
          </a:xfrm>
        </p:spPr>
      </p:pic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682925" y="4359890"/>
            <a:ext cx="11366200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The plot of team payroll rank and winning % showed a clear negative linear relationship.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b="1" dirty="0">
                <a:solidFill>
                  <a:srgbClr val="333333"/>
                </a:solidFill>
                <a:latin typeface="+mn-lt"/>
              </a:rPr>
              <a:t>A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s Teams drop lower in the ranks of team payroll, their winning % is expected to also decrease.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b="1" dirty="0" smtClean="0">
                <a:solidFill>
                  <a:srgbClr val="333333"/>
                </a:solidFill>
                <a:latin typeface="+mn-lt"/>
              </a:rPr>
              <a:t>The same plot with just the Royals shows the same trend as the entire MLB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333333"/>
                </a:solidFill>
                <a:latin typeface="+mn-lt"/>
              </a:rPr>
              <a:t>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he model passed </a:t>
            </a:r>
            <a:r>
              <a:rPr lang="en-US" altLang="en-US" sz="2000" b="1" dirty="0" smtClean="0">
                <a:solidFill>
                  <a:srgbClr val="333333"/>
                </a:solidFill>
                <a:latin typeface="+mn-lt"/>
              </a:rPr>
              <a:t>all of </a:t>
            </a:r>
            <a:r>
              <a:rPr lang="en-US" altLang="en-US" sz="2000" b="1" dirty="0">
                <a:solidFill>
                  <a:srgbClr val="333333"/>
                </a:solidFill>
                <a:latin typeface="+mn-lt"/>
              </a:rPr>
              <a:t>the diagnostic </a:t>
            </a:r>
            <a:r>
              <a:rPr lang="en-US" altLang="en-US" sz="2000" b="1" dirty="0" smtClean="0">
                <a:solidFill>
                  <a:srgbClr val="333333"/>
                </a:solidFill>
                <a:latin typeface="+mn-lt"/>
              </a:rPr>
              <a:t>tests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 confirming that it is a good model fit.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The model showed a significant relationship between payroll rank and winning % at an 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α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= .05 level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We can conclude</a:t>
            </a:r>
            <a:r>
              <a:rPr kumimoji="0" lang="en-US" altLang="en-US" sz="2000" b="1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that there is a relationship between where a team ranks in team payroll and their winning %</a:t>
            </a:r>
            <a:endParaRPr kumimoji="0" lang="en-US" altLang="en-US" sz="4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6787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103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Additional Royals Plots </a:t>
            </a:r>
            <a:endParaRPr lang="en-US" b="1" dirty="0">
              <a:latin typeface="+mn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52666"/>
            <a:ext cx="5181600" cy="3747787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592" y="1552666"/>
            <a:ext cx="5177208" cy="3747787"/>
          </a:xfrm>
        </p:spPr>
      </p:pic>
    </p:spTree>
    <p:extLst>
      <p:ext uri="{BB962C8B-B14F-4D97-AF65-F5344CB8AC3E}">
        <p14:creationId xmlns:p14="http://schemas.microsoft.com/office/powerpoint/2010/main" val="23254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4467</TotalTime>
  <Words>504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Capstone Slide Deck</vt:lpstr>
      <vt:lpstr>PowerPoint Presentation</vt:lpstr>
      <vt:lpstr>PowerPoint Presentation</vt:lpstr>
      <vt:lpstr>PowerPoint Presentation</vt:lpstr>
      <vt:lpstr>Win % and Payroll Rank +/-</vt:lpstr>
      <vt:lpstr>Win % and % of MLB Payroll +\-</vt:lpstr>
      <vt:lpstr>PowerPoint Presentation</vt:lpstr>
      <vt:lpstr>Linear Regression</vt:lpstr>
      <vt:lpstr>Additional Royals Plots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Slide Deck</dc:title>
  <dc:creator>William Pauls</dc:creator>
  <cp:lastModifiedBy>William Pauls</cp:lastModifiedBy>
  <cp:revision>16</cp:revision>
  <dcterms:created xsi:type="dcterms:W3CDTF">2019-02-21T04:24:49Z</dcterms:created>
  <dcterms:modified xsi:type="dcterms:W3CDTF">2019-02-27T02:00:21Z</dcterms:modified>
</cp:coreProperties>
</file>