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E58B0-F14E-C545-B0C2-7EAD5536567F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6DF1-42D2-7246-A4AE-A52BFB21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6DF1-42D2-7246-A4AE-A52BFB21E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85D8-F24E-4A4F-BBF1-E7534BFB2F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ADFF-6D77-8843-8ED1-12056E5D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2917" y="485873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3779" y="635264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MSFT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74123" y="231892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4985" y="246831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AMAT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495317" y="213589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6179" y="228528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595453" y="231892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06315" y="246831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INTL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2710947" y="4466428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1809" y="4615819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DELL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5727041" y="4432439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37903" y="4581830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HPQ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425" y="604283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4)</a:t>
            </a:r>
            <a:endParaRPr lang="en-US" sz="20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47771" y="1568609"/>
            <a:ext cx="0" cy="511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10947" y="1465377"/>
            <a:ext cx="619288" cy="81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12837" y="1382221"/>
            <a:ext cx="1148892" cy="903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3811" y="3439011"/>
            <a:ext cx="554272" cy="855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541149" y="3217932"/>
            <a:ext cx="1889223" cy="1077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30984" y="3439011"/>
            <a:ext cx="0" cy="855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68743" y="242761"/>
            <a:ext cx="4861629" cy="13159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7930" y="1702334"/>
            <a:ext cx="8301616" cy="19390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74123" y="4135509"/>
            <a:ext cx="6832244" cy="15600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49440" y="373654"/>
            <a:ext cx="141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Module 1</a:t>
            </a:r>
          </a:p>
          <a:p>
            <a:r>
              <a:rPr lang="en-US" sz="2000" dirty="0" smtClean="0"/>
              <a:t>CPD1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75315" y="1649319"/>
            <a:ext cx="141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Module 2</a:t>
            </a:r>
          </a:p>
          <a:p>
            <a:r>
              <a:rPr lang="en-US" sz="2000" dirty="0" smtClean="0"/>
              <a:t>CPD2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13907" y="4282872"/>
            <a:ext cx="141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Module 3</a:t>
            </a:r>
          </a:p>
          <a:p>
            <a:r>
              <a:rPr lang="en-US" sz="2000" dirty="0" smtClean="0"/>
              <a:t>CPD3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04325" y="3163415"/>
            <a:ext cx="3153165" cy="113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2917" y="485873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3779" y="635264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MSFT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74123" y="231892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4985" y="246831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AMAT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495317" y="213589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6179" y="228528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595453" y="2318926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06315" y="2468317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INTL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2710947" y="4466428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1809" y="4615819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DELL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5727041" y="4432439"/>
            <a:ext cx="1736824" cy="896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37903" y="4581830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HPQ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32141" y="1382221"/>
            <a:ext cx="1154886" cy="9030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10947" y="1415860"/>
            <a:ext cx="410862" cy="7200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>
            <a:off x="4229655" y="1534621"/>
            <a:ext cx="134074" cy="6012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40431" y="3480419"/>
            <a:ext cx="463894" cy="9030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79213" y="3259690"/>
            <a:ext cx="491556" cy="11237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541149" y="3259690"/>
            <a:ext cx="1857861" cy="12067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5400000">
            <a:off x="3925899" y="655700"/>
            <a:ext cx="1230499" cy="5506767"/>
          </a:xfrm>
          <a:prstGeom prst="arc">
            <a:avLst>
              <a:gd name="adj1" fmla="val 15920830"/>
              <a:gd name="adj2" fmla="val 5624898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8425" y="604283"/>
            <a:ext cx="1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0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128" y="541546"/>
            <a:ext cx="2072984" cy="603167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50059" y="709608"/>
            <a:ext cx="877760" cy="87776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24763" y="2549003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24763" y="1652492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4763" y="3411274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24763" y="4344927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24763" y="5359787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24763" y="915018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MSFT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9460" y="1820554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62103" y="2717065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9460" y="3584348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9460" y="4539868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9454" y="5570307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HPQ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85120" y="578890"/>
            <a:ext cx="2072984" cy="603167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4051" y="746952"/>
            <a:ext cx="877760" cy="87776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38755" y="2586347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38755" y="1689836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38755" y="3448618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8755" y="4382271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38755" y="5397131"/>
            <a:ext cx="803056" cy="8030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8755" y="952362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MSFT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13452" y="1857898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6095" y="2754409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3452" y="3621692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13452" y="4577212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13446" y="5607651"/>
            <a:ext cx="11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14572" y="2064204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94034" y="49539"/>
            <a:ext cx="18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point 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43584" y="120761"/>
            <a:ext cx="18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point t+1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14572" y="1139110"/>
            <a:ext cx="2427801" cy="681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14572" y="1008392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66972" y="1291510"/>
            <a:ext cx="2275401" cy="1462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766972" y="1291510"/>
            <a:ext cx="2275401" cy="2330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763971" y="2944888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63971" y="3929413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14572" y="4646314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63971" y="5934046"/>
            <a:ext cx="2241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36243" y="3104906"/>
            <a:ext cx="2406130" cy="1472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98903" y="3841059"/>
            <a:ext cx="2406130" cy="805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14572" y="3887481"/>
            <a:ext cx="2406130" cy="1720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7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</Words>
  <Application>Microsoft Macintosh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Shoemaker</dc:creator>
  <cp:lastModifiedBy>Will Shoemaker</cp:lastModifiedBy>
  <cp:revision>10</cp:revision>
  <dcterms:created xsi:type="dcterms:W3CDTF">2016-04-19T18:38:52Z</dcterms:created>
  <dcterms:modified xsi:type="dcterms:W3CDTF">2016-04-19T20:28:49Z</dcterms:modified>
</cp:coreProperties>
</file>