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48C8-DF88-7C4F-97C9-950801E0B89F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709B-5E1E-E14A-B238-64E6C726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9669" y="5023286"/>
            <a:ext cx="802979" cy="8029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1997442" y="3548045"/>
            <a:ext cx="746957" cy="7469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97442" y="1942088"/>
            <a:ext cx="746957" cy="74695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289949" y="3548045"/>
            <a:ext cx="746957" cy="7469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696095" y="3548045"/>
            <a:ext cx="746957" cy="7469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541208" y="3548045"/>
            <a:ext cx="746957" cy="7469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765691" y="3548045"/>
            <a:ext cx="746957" cy="7469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1208" y="4985938"/>
            <a:ext cx="802979" cy="8029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9949" y="4985938"/>
            <a:ext cx="802979" cy="8029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7442" y="5023286"/>
            <a:ext cx="802979" cy="8029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29757" y="4985938"/>
            <a:ext cx="802979" cy="8029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1017" y="5023286"/>
            <a:ext cx="802979" cy="8029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1208" y="1942088"/>
            <a:ext cx="746957" cy="74695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2038" y="1942088"/>
            <a:ext cx="746957" cy="74695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6095" y="1942088"/>
            <a:ext cx="746957" cy="74695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50811" y="2299902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11003" y="2299902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36906" y="2284237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12648" y="2689045"/>
            <a:ext cx="484794" cy="821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39207" y="4425721"/>
            <a:ext cx="1" cy="560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18496" y="5434113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4399" y="5471461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36906" y="5434113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88165" y="5415439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32736" y="5471461"/>
            <a:ext cx="5789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952008" y="4410055"/>
            <a:ext cx="1" cy="560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685069" y="4410054"/>
            <a:ext cx="1" cy="560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380779" y="4410055"/>
            <a:ext cx="1" cy="560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109890" y="4410055"/>
            <a:ext cx="1" cy="560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512648" y="2841446"/>
            <a:ext cx="637194" cy="21288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52755" y="2816753"/>
            <a:ext cx="637194" cy="1926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3013770">
            <a:off x="262640" y="3457113"/>
            <a:ext cx="659391" cy="659391"/>
          </a:xfrm>
          <a:prstGeom prst="arc">
            <a:avLst>
              <a:gd name="adj1" fmla="val 11881723"/>
              <a:gd name="adj2" fmla="val 7928185"/>
            </a:avLst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3013770">
            <a:off x="1550404" y="3457114"/>
            <a:ext cx="659391" cy="659391"/>
          </a:xfrm>
          <a:prstGeom prst="arc">
            <a:avLst>
              <a:gd name="adj1" fmla="val 11881723"/>
              <a:gd name="adj2" fmla="val 7928185"/>
            </a:avLst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3013770">
            <a:off x="2784664" y="3457113"/>
            <a:ext cx="659391" cy="659391"/>
          </a:xfrm>
          <a:prstGeom prst="arc">
            <a:avLst>
              <a:gd name="adj1" fmla="val 11881723"/>
              <a:gd name="adj2" fmla="val 7928185"/>
            </a:avLst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13013770">
            <a:off x="4094116" y="3457115"/>
            <a:ext cx="659391" cy="659391"/>
          </a:xfrm>
          <a:prstGeom prst="arc">
            <a:avLst>
              <a:gd name="adj1" fmla="val 11881723"/>
              <a:gd name="adj2" fmla="val 7928185"/>
            </a:avLst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3013770">
            <a:off x="5177297" y="3550482"/>
            <a:ext cx="659391" cy="659391"/>
          </a:xfrm>
          <a:prstGeom prst="arc">
            <a:avLst>
              <a:gd name="adj1" fmla="val 11881723"/>
              <a:gd name="adj2" fmla="val 7928185"/>
            </a:avLst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904014" y="2841446"/>
            <a:ext cx="637194" cy="1926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92563" y="2841446"/>
            <a:ext cx="637194" cy="1926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74488" y="2816753"/>
            <a:ext cx="637194" cy="1926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418496" y="4114686"/>
            <a:ext cx="578946" cy="855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52755" y="4130353"/>
            <a:ext cx="578946" cy="855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96553" y="4167699"/>
            <a:ext cx="578946" cy="855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56592" y="4189383"/>
            <a:ext cx="578946" cy="855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443052" y="3997927"/>
            <a:ext cx="578946" cy="855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744399" y="2735826"/>
            <a:ext cx="677676" cy="2309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092928" y="2784121"/>
            <a:ext cx="677676" cy="2309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273942" y="2784121"/>
            <a:ext cx="677676" cy="2309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99735" y="2115236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34365" y="2115236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1186" y="2099571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55699" y="2099571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63792" y="3745354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18175" y="3727616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69379" y="3688561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772760" y="3761021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84878" y="3745354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30145" y="5286795"/>
            <a:ext cx="90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159927" y="5286795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38612" y="5249447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663764" y="5230773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87804" y="5230773"/>
            <a:ext cx="4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11682" y="5305469"/>
            <a:ext cx="90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Shoemaker</dc:creator>
  <cp:lastModifiedBy>Will Shoemaker</cp:lastModifiedBy>
  <cp:revision>4</cp:revision>
  <dcterms:created xsi:type="dcterms:W3CDTF">2016-04-04T20:52:48Z</dcterms:created>
  <dcterms:modified xsi:type="dcterms:W3CDTF">2016-04-05T00:07:21Z</dcterms:modified>
</cp:coreProperties>
</file>