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89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7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9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4EAEFB-8519-6D48-86AE-C48E25CDFF3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00A679-BC06-884C-B9AB-391AB4CD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AB43-1DDD-CFE6-3CA1-95C8EC1AC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Earthquakes of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025F5-14F9-4F94-7ED4-46980C61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9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45D0-151C-E57D-EB0B-4F5A991C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of 10-degree bins of latitude and longitude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6B5385-44FF-0EC9-410B-7D3A2FBE0E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2062" y="1953547"/>
            <a:ext cx="8635829" cy="461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00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{B3C22E52-0A5B-8644-A967-F3D28477B5BD}tf10001073</Template>
  <TotalTime>5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Earthquakes of 2023</vt:lpstr>
      <vt:lpstr>Map of 10-degree bins of latitude and longitude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of 2023</dc:title>
  <dc:creator>Ben Wruck</dc:creator>
  <cp:lastModifiedBy>Ben Wruck</cp:lastModifiedBy>
  <cp:revision>1</cp:revision>
  <dcterms:created xsi:type="dcterms:W3CDTF">2024-01-18T19:44:56Z</dcterms:created>
  <dcterms:modified xsi:type="dcterms:W3CDTF">2024-01-18T19:50:04Z</dcterms:modified>
</cp:coreProperties>
</file>