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1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of the company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Team member: Waree R., Paul H., Frank Y.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Airbnb is Founded </a:t>
            </a:r>
            <a:r>
              <a:rPr lang="en-US" dirty="0"/>
              <a:t>in August of 2008 and based in San Francisco, California, Airbnb is a trusted community marketplace for people to list, discover, and book unique accommodations around the world — online or from a mobile phone or tablet.</a:t>
            </a:r>
          </a:p>
          <a:p>
            <a:r>
              <a:rPr lang="en-US" dirty="0"/>
              <a:t>Whether an apartment for a night, a castle for a week, or a villa for a month, Airbnb connects people to unique travel experiences, at any price point, in more than 65,000 cities and 191 countries. And with world-class customer service and a growing community of users, Airbnb is the easiest way for people to monetize their extra space and showcase it to an audience of millions.</a:t>
            </a:r>
          </a:p>
          <a:p>
            <a:r>
              <a:rPr lang="en-US" dirty="0"/>
              <a:t>Source: https://www.airbnb.com/about/about-us</a:t>
            </a:r>
          </a:p>
        </p:txBody>
      </p:sp>
    </p:spTree>
    <p:extLst>
      <p:ext uri="{BB962C8B-B14F-4D97-AF65-F5344CB8AC3E}">
        <p14:creationId xmlns:p14="http://schemas.microsoft.com/office/powerpoint/2010/main" val="2406919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480659"/>
            <a:ext cx="7315200" cy="3887156"/>
          </a:xfrm>
        </p:spPr>
      </p:pic>
    </p:spTree>
    <p:extLst>
      <p:ext uri="{BB962C8B-B14F-4D97-AF65-F5344CB8AC3E}">
        <p14:creationId xmlns:p14="http://schemas.microsoft.com/office/powerpoint/2010/main" val="421452417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60</TotalTime>
  <Words>131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 2</vt:lpstr>
      <vt:lpstr>Frame</vt:lpstr>
      <vt:lpstr>Database Project </vt:lpstr>
      <vt:lpstr>Background of the company   Team member: Waree R., Paul H., Frank Y.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Project</dc:title>
  <dc:creator>waree rungsiriwat</dc:creator>
  <cp:lastModifiedBy>waree rungsiriwat</cp:lastModifiedBy>
  <cp:revision>5</cp:revision>
  <dcterms:created xsi:type="dcterms:W3CDTF">2017-03-16T04:34:37Z</dcterms:created>
  <dcterms:modified xsi:type="dcterms:W3CDTF">2017-03-17T08:58:32Z</dcterms:modified>
</cp:coreProperties>
</file>