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6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3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8513-A9F9-496F-A5B3-92E0B5B16B8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3CCC-59F6-4501-8893-0A4A92B0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757" y="1105973"/>
            <a:ext cx="9144000" cy="1655762"/>
          </a:xfrm>
        </p:spPr>
        <p:txBody>
          <a:bodyPr/>
          <a:lstStyle/>
          <a:p>
            <a:r>
              <a:rPr lang="en-US" dirty="0" smtClean="0"/>
              <a:t>The following is </a:t>
            </a:r>
            <a:r>
              <a:rPr lang="en-US" smtClean="0"/>
              <a:t>the transformation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469176" y="2283719"/>
                <a:ext cx="3253647" cy="229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e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176" y="2283719"/>
                <a:ext cx="3253647" cy="2290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8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993"/>
            <a:ext cx="12192000" cy="60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4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</dc:creator>
  <cp:lastModifiedBy>Robert w</cp:lastModifiedBy>
  <cp:revision>2</cp:revision>
  <dcterms:created xsi:type="dcterms:W3CDTF">2019-11-15T02:50:44Z</dcterms:created>
  <dcterms:modified xsi:type="dcterms:W3CDTF">2019-11-15T02:55:45Z</dcterms:modified>
</cp:coreProperties>
</file>