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BE75F-7744-406C-BB27-4D3271DA9E9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1427-01C0-4973-BAE3-69097711A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36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BE75F-7744-406C-BB27-4D3271DA9E9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1427-01C0-4973-BAE3-69097711A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3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BE75F-7744-406C-BB27-4D3271DA9E9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1427-01C0-4973-BAE3-69097711A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3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BE75F-7744-406C-BB27-4D3271DA9E9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1427-01C0-4973-BAE3-69097711A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56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BE75F-7744-406C-BB27-4D3271DA9E9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1427-01C0-4973-BAE3-69097711A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49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BE75F-7744-406C-BB27-4D3271DA9E9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1427-01C0-4973-BAE3-69097711A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52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BE75F-7744-406C-BB27-4D3271DA9E9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1427-01C0-4973-BAE3-69097711A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04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BE75F-7744-406C-BB27-4D3271DA9E9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1427-01C0-4973-BAE3-69097711A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BE75F-7744-406C-BB27-4D3271DA9E9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1427-01C0-4973-BAE3-69097711A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0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BE75F-7744-406C-BB27-4D3271DA9E9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1427-01C0-4973-BAE3-69097711A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3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BE75F-7744-406C-BB27-4D3271DA9E9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1427-01C0-4973-BAE3-69097711A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68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BE75F-7744-406C-BB27-4D3271DA9E9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E1427-01C0-4973-BAE3-69097711A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4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542553" y="4039263"/>
            <a:ext cx="9326880" cy="31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373217" y="516835"/>
            <a:ext cx="0" cy="5017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981739" y="2870421"/>
            <a:ext cx="2782956" cy="23853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Transformed range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smtClean="0">
                <a:solidFill>
                  <a:schemeClr val="tx1"/>
                </a:solidFill>
              </a:rPr>
              <a:t>I assume)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1406" y="2031970"/>
            <a:ext cx="10019503" cy="407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70820" y="4053781"/>
            <a:ext cx="27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652759" y="4053781"/>
            <a:ext cx="27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265874" y="5025628"/>
            <a:ext cx="485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253947" y="2656139"/>
            <a:ext cx="485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522180" y="4039263"/>
            <a:ext cx="485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11846" y="4041324"/>
            <a:ext cx="485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164773" y="2181653"/>
            <a:ext cx="1305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Given range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303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Boston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Braude, Eric J</dc:creator>
  <cp:lastModifiedBy>Robert w</cp:lastModifiedBy>
  <cp:revision>2</cp:revision>
  <dcterms:created xsi:type="dcterms:W3CDTF">2019-11-12T21:35:31Z</dcterms:created>
  <dcterms:modified xsi:type="dcterms:W3CDTF">2019-11-13T03:00:45Z</dcterms:modified>
</cp:coreProperties>
</file>