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41" autoAdjust="0"/>
  </p:normalViewPr>
  <p:slideViewPr>
    <p:cSldViewPr snapToGrid="0">
      <p:cViewPr varScale="1">
        <p:scale>
          <a:sx n="92" d="100"/>
          <a:sy n="92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8DE8E-498B-4184-973D-8A6A86D1D0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E890B-AF45-47FD-9FCF-A19270114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glossary-and-terms/manifold-hypothesis#:~:text=The%20Manifold%20Hypothesis%20states%20that,within%20the%20high%2Ddimensional%20space.&amp;text=A%20manifold%20is%20really%20just,classify%20spaces%20of%20arbitrary%20dimension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Homeomorphism" TargetMode="External"/><Relationship Id="rId4" Type="http://schemas.openxmlformats.org/officeDocument/2006/relationships/hyperlink" Target="http://bjlkeng.github.io/posts/manifolds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https://deepai.org/machine-learning-glossary-and-terms/manifold-hypothesis#:~:text=The%20Manifold%20Hypothesis%20states%20that,within%20the%20high%2Ddimensional%20space.&amp;text=A%20manifold%20is%20really%20just,classify%20spaces%20of%20arbitrary%20dimension.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http://bjlkeng.github.io/posts/manifolds/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https://en.wikipedia.org/wiki/Homeomorphism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Manifold hypothesis</a:t>
            </a:r>
            <a:r>
              <a:rPr lang="en-US" baseline="0" dirty="0" smtClean="0"/>
              <a:t> tells us (informally) that in low dimensional space, there can exist a homeomorphic neighborhood that resembles the Euclidean representation of that space</a:t>
            </a:r>
          </a:p>
          <a:p>
            <a:r>
              <a:rPr lang="en-US" baseline="0" dirty="0" smtClean="0"/>
              <a:t>Homeomorphism is the continuous mapping between topological spaces</a:t>
            </a:r>
          </a:p>
          <a:p>
            <a:r>
              <a:rPr lang="en-US" baseline="0" dirty="0" smtClean="0"/>
              <a:t>An example of homeomorphism is something like a piece of paper being rolled up. It can be unrolled to a flat paper again.</a:t>
            </a:r>
          </a:p>
          <a:p>
            <a:r>
              <a:rPr lang="en-US" baseline="0" dirty="0" smtClean="0"/>
              <a:t>An example of a manifold is us standing on the earth. While our local area is a flat area, the earth is actually round. The earth is in 3-D space while we feel like we’re walking on 2-D space. Locally, the manifold (topological space) resembles 2-D Euclidean space, but globally it lives in 3-D Euclidean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E890B-AF45-47FD-9FCF-A192701142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E890B-AF45-47FD-9FCF-A192701142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E890B-AF45-47FD-9FCF-A192701142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8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EBD5-E58D-4291-8DE8-02D8E0DF996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428D-865E-4292-9F2F-9B1D61E6D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curse-of-dimensionality-50dc6e49aa1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curse-of-dimensionality-50dc6e49aa1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-madesimple.com/decoding-dimensionality-reduction-pca-and-sv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as a </a:t>
            </a:r>
            <a:r>
              <a:rPr lang="en-US" dirty="0"/>
              <a:t>d</a:t>
            </a:r>
            <a:r>
              <a:rPr lang="en-US" dirty="0" smtClean="0"/>
              <a:t>imensionality  </a:t>
            </a:r>
            <a:r>
              <a:rPr lang="en-US" dirty="0"/>
              <a:t>r</a:t>
            </a:r>
            <a:r>
              <a:rPr lang="en-US" dirty="0" smtClean="0"/>
              <a:t>eduction </a:t>
            </a:r>
            <a:r>
              <a:rPr lang="en-US" dirty="0"/>
              <a:t>t</a:t>
            </a:r>
            <a:r>
              <a:rPr lang="en-US" dirty="0" smtClean="0"/>
              <a:t>ool on MNIST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Ruoting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MET CS 677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pic>
        <p:nvPicPr>
          <p:cNvPr id="2054" name="Picture 6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59" y="1610518"/>
            <a:ext cx="6429375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01824" y="6391270"/>
            <a:ext cx="95219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hlinkClick r:id="rId3"/>
              </a:rPr>
              <a:t>Source: https://towardsdatascience.com/the-curse-of-dimensionality-50dc6e49aa1e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21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 (cont.)</a:t>
            </a:r>
            <a:endParaRPr lang="en-US" dirty="0"/>
          </a:p>
        </p:txBody>
      </p:sp>
      <p:pic>
        <p:nvPicPr>
          <p:cNvPr id="4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785"/>
            <a:ext cx="5284619" cy="335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75" y="2189358"/>
            <a:ext cx="5888736" cy="36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284619" y="4030820"/>
            <a:ext cx="1133856" cy="455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4272" y="6456724"/>
            <a:ext cx="1152144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hlinkClick r:id="rId4"/>
              </a:rPr>
              <a:t>Source: https://towardsdatascience.com/the-curse-of-dimensionality-50dc6e49aa1e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57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Manifolds and Homeomorphism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Manifold Hypothesis:</a:t>
            </a:r>
          </a:p>
          <a:p>
            <a:pPr lvl="1"/>
            <a:r>
              <a:rPr lang="en-US" i="1" dirty="0"/>
              <a:t>The manifold hypothesis is that real-world high dimensional data (such as images) lie on low-dimensional manifolds embedded in the high-dimensional space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What does this really mean?</a:t>
            </a:r>
          </a:p>
          <a:p>
            <a:pPr lvl="1"/>
            <a:r>
              <a:rPr lang="en-US" dirty="0" smtClean="0"/>
              <a:t>If we can reduce the dimensionality to only </a:t>
            </a:r>
            <a:r>
              <a:rPr lang="en-US" i="1" dirty="0" smtClean="0"/>
              <a:t>meaningful </a:t>
            </a:r>
            <a:r>
              <a:rPr lang="en-US" dirty="0" smtClean="0"/>
              <a:t>data, we can do better analysis on it.</a:t>
            </a:r>
          </a:p>
        </p:txBody>
      </p:sp>
    </p:spTree>
    <p:extLst>
      <p:ext uri="{BB962C8B-B14F-4D97-AF65-F5344CB8AC3E}">
        <p14:creationId xmlns:p14="http://schemas.microsoft.com/office/powerpoint/2010/main" val="28096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variance in data</a:t>
            </a:r>
            <a:endParaRPr lang="en-US" dirty="0"/>
          </a:p>
        </p:txBody>
      </p:sp>
      <p:pic>
        <p:nvPicPr>
          <p:cNvPr id="3078" name="Picture 6" descr="pc vectors orthog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4" y="2247574"/>
            <a:ext cx="8817737" cy="392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6737" y="6311900"/>
            <a:ext cx="91683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hlinkClick r:id="rId3"/>
              </a:rPr>
              <a:t>Source: https://bigdata-madesimple.com/decoding-dimensionality-reduction-pca-and-svd/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63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 and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73414" cy="4351338"/>
          </a:xfrm>
        </p:spPr>
        <p:txBody>
          <a:bodyPr/>
          <a:lstStyle/>
          <a:p>
            <a:r>
              <a:rPr lang="en-US" dirty="0" smtClean="0"/>
              <a:t>28x28 Handwritten Images</a:t>
            </a:r>
          </a:p>
          <a:p>
            <a:r>
              <a:rPr lang="en-US" dirty="0" smtClean="0"/>
              <a:t>60,000 Training, 10,000 Test</a:t>
            </a:r>
          </a:p>
          <a:p>
            <a:r>
              <a:rPr lang="en-US" dirty="0" smtClean="0"/>
              <a:t>Classify with KNN, Decision Tree, Random Forest</a:t>
            </a:r>
          </a:p>
          <a:p>
            <a:endParaRPr lang="en-US" dirty="0"/>
          </a:p>
          <a:p>
            <a:r>
              <a:rPr lang="en-US" dirty="0" smtClean="0"/>
              <a:t>Objective: Can accuracy be improved by reducing dimensionality first?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25" y="143844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337" y="1293489"/>
            <a:ext cx="7911333" cy="57536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64" y="1774772"/>
            <a:ext cx="5327917" cy="39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15" y="1836135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9" y="18172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0" y="1690688"/>
            <a:ext cx="5629559" cy="422216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59" y="1243215"/>
            <a:ext cx="7338968" cy="5337431"/>
          </a:xfrm>
        </p:spPr>
      </p:pic>
    </p:spTree>
    <p:extLst>
      <p:ext uri="{BB962C8B-B14F-4D97-AF65-F5344CB8AC3E}">
        <p14:creationId xmlns:p14="http://schemas.microsoft.com/office/powerpoint/2010/main" val="388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285</Words>
  <Application>Microsoft Office PowerPoint</Application>
  <PresentationFormat>Widescreen</PresentationFormat>
  <Paragraphs>36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PCA as a dimensionality  reduction tool on MNIST Data</vt:lpstr>
      <vt:lpstr>Curse of Dimensionality</vt:lpstr>
      <vt:lpstr>Curse of Dimensionality (cont.)</vt:lpstr>
      <vt:lpstr>Manifolds and Homeomorphism </vt:lpstr>
      <vt:lpstr>Principal Component Analysis (PCA)</vt:lpstr>
      <vt:lpstr>MNIST and Classifiers</vt:lpstr>
      <vt:lpstr>Results</vt:lpstr>
      <vt:lpstr>Addition of noise</vt:lpstr>
      <vt:lpstr>Results with Noise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Robert w</dc:creator>
  <cp:lastModifiedBy>Robert w</cp:lastModifiedBy>
  <cp:revision>13</cp:revision>
  <dcterms:created xsi:type="dcterms:W3CDTF">2020-07-28T02:57:05Z</dcterms:created>
  <dcterms:modified xsi:type="dcterms:W3CDTF">2020-07-28T13:52:02Z</dcterms:modified>
</cp:coreProperties>
</file>