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>
        <p:scale>
          <a:sx n="249" d="100"/>
          <a:sy n="249" d="100"/>
        </p:scale>
        <p:origin x="-1776" y="-3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96C5-6C03-AA0B-BBEF-B826430BF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A8980-95E7-F132-123B-92B3E6EB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1CC73-252A-439C-615D-2C695B4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23C-E93E-8D4D-8EF8-5E8A5FA2BA12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DBAAB-B9E3-2DC5-E664-A0886C10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D5D9-1B1C-0865-E268-61BF4750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D61-94D8-4D48-94B8-056CCFFA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BEBF-2ED8-BE12-F521-9895EE26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622CC-ED2A-61E2-362E-5E1FEA67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9DF0-7F57-5B74-3E4A-E988488E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23C-E93E-8D4D-8EF8-5E8A5FA2BA12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A172-6E63-93F8-48BB-43053A03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CE85-0274-647B-683E-0A44BED3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D61-94D8-4D48-94B8-056CCFFA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97890-A3B1-5923-4D91-C6043AB82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E22B6-7AD0-DDC1-F16A-B30254D0C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70602-0D17-F6F8-DF45-55076ADB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23C-E93E-8D4D-8EF8-5E8A5FA2BA12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607A-B42B-C9B4-334B-B0ABE729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694A4-CB26-DC62-9391-B8E3AEB8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D61-94D8-4D48-94B8-056CCFFA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B376-F169-3221-AA89-4B150469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4C74B-39D9-2009-2E6F-650F48D4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97079-AE2D-C832-EED9-77CD720C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23C-E93E-8D4D-8EF8-5E8A5FA2BA12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84A21-6A40-B52A-F5DD-AF6ED1E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D30C-F25F-FA15-53B7-D651F1DF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D61-94D8-4D48-94B8-056CCFFA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F534-1B82-3DD7-91EC-EE8AB3FE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B52F7-2742-D96A-BADA-DC54EB401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94FA-344D-9CF3-7145-74C57377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23C-E93E-8D4D-8EF8-5E8A5FA2BA12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30E88-9967-D770-6A84-73D3DF0C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3BA2-58BE-89BE-DF44-35E35D95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D61-94D8-4D48-94B8-056CCFFA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BBEA-9AA2-B564-E204-26A8C684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6A19-EBEF-2EFF-F965-D0AE34774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00EB4-09A8-BEC2-CBD7-18CCF6A0A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9249F-D7DA-2257-93AB-344BD38E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23C-E93E-8D4D-8EF8-5E8A5FA2BA12}" type="datetimeFigureOut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2089D-C73C-58FD-D6AA-869C8CA8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6A769-4A35-EFD4-3736-1588DC68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D61-94D8-4D48-94B8-056CCFFA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998D-7F3D-FCBC-81C3-0FF42A3A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C5F8F-62E9-99BB-C283-9EC135A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E2FD5-504A-5EC0-4E63-F138CFFE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848C5-559B-BC97-3738-039F789D0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C5626-7125-B125-6EA3-3030D92AD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DAD24-BAB9-D8AF-A195-63517C38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23C-E93E-8D4D-8EF8-5E8A5FA2BA12}" type="datetimeFigureOut">
              <a:rPr lang="en-US" smtClean="0"/>
              <a:t>6/4/24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CD865-8217-DE47-39C8-70514656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A05A6-1278-7D05-D2D7-3EB95573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D61-94D8-4D48-94B8-056CCFFA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A991-75C5-EE7F-42D9-39FBBB71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DD548-CD16-9E5C-DA91-F74CCFD5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23C-E93E-8D4D-8EF8-5E8A5FA2BA12}" type="datetimeFigureOut">
              <a:rPr lang="en-US" smtClean="0"/>
              <a:t>6/4/24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4F476-14C2-250E-28E6-A9E53956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F9564-923C-3230-8190-D1FF55C3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D61-94D8-4D48-94B8-056CCFFA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9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4641C-8F7F-77CB-F47A-41ADCC33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23C-E93E-8D4D-8EF8-5E8A5FA2BA12}" type="datetimeFigureOut">
              <a:rPr lang="en-US" smtClean="0"/>
              <a:t>6/4/24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4EB13-F313-C1C6-E71E-3C036489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F47A3-9A1E-CD51-CA36-B6CDD7E8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D61-94D8-4D48-94B8-056CCFFA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6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2FC0-4224-E71A-69D4-36CBA38B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1E0F7-6A28-8CA9-4B4A-130EE328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4AA7E-F71B-C409-51A3-319430E7D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6E5E5-9626-6F39-F39D-10FF415A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23C-E93E-8D4D-8EF8-5E8A5FA2BA12}" type="datetimeFigureOut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1A4C3-50DE-9501-1F5C-3953930F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0FD1-214E-F280-4789-61E8E91A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D61-94D8-4D48-94B8-056CCFFA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1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06D6-18B0-4EBD-31DC-E0AD01C3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9A241-7BE1-5BDE-9F00-4B3DF20C1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125BF-458A-8357-5764-09614EB2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F9745-3906-1875-6DE4-CF438B21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23C-E93E-8D4D-8EF8-5E8A5FA2BA12}" type="datetimeFigureOut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8CA0B-04D2-650D-F2F7-08BEF0A1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D400A-3BCB-C0FF-B15C-73044B8C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D61-94D8-4D48-94B8-056CCFFA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3646C-EA8A-07E9-405A-B42A84ED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94926-5760-0DE7-AC99-B3F696BF9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FEE97-578C-7C81-360C-EAFA26BF9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D23C-E93E-8D4D-8EF8-5E8A5FA2BA12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B3CA-F5F9-B382-098A-C51A6E97C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B851-79FE-49E3-F2E3-94170AD36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110D61-94D8-4D48-94B8-056CCFFA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4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8555E1-1843-F219-6BB5-DEDADAB5E7A4}"/>
              </a:ext>
            </a:extLst>
          </p:cNvPr>
          <p:cNvSpPr/>
          <p:nvPr/>
        </p:nvSpPr>
        <p:spPr>
          <a:xfrm>
            <a:off x="1461368" y="2104373"/>
            <a:ext cx="1189973" cy="638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Y’C</a:t>
            </a:r>
            <a:r>
              <a:rPr lang="en-US" sz="1400" baseline="-25000" dirty="0" err="1"/>
              <a:t>b</a:t>
            </a:r>
            <a:r>
              <a:rPr lang="en-US" sz="1400" dirty="0" err="1"/>
              <a:t>C</a:t>
            </a:r>
            <a:r>
              <a:rPr lang="en-US" sz="1400" baseline="-25000" dirty="0" err="1"/>
              <a:t>r</a:t>
            </a:r>
            <a:r>
              <a:rPr lang="en-US" sz="1400" dirty="0"/>
              <a:t> 4:2:2 to </a:t>
            </a:r>
            <a:r>
              <a:rPr lang="en-US" sz="1400" dirty="0" err="1"/>
              <a:t>Y’C</a:t>
            </a:r>
            <a:r>
              <a:rPr lang="en-US" sz="1400" baseline="-25000" dirty="0" err="1"/>
              <a:t>b</a:t>
            </a:r>
            <a:r>
              <a:rPr lang="en-US" sz="1400" dirty="0" err="1"/>
              <a:t>C</a:t>
            </a:r>
            <a:r>
              <a:rPr lang="en-US" sz="1400" baseline="-25000" dirty="0" err="1"/>
              <a:t>r</a:t>
            </a:r>
            <a:r>
              <a:rPr lang="en-US" sz="1400" dirty="0"/>
              <a:t> 4:4:4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6A4C4-6840-E40B-6277-7E71DD805B1E}"/>
              </a:ext>
            </a:extLst>
          </p:cNvPr>
          <p:cNvSpPr/>
          <p:nvPr/>
        </p:nvSpPr>
        <p:spPr>
          <a:xfrm>
            <a:off x="3098364" y="2104373"/>
            <a:ext cx="1100202" cy="638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Y’C</a:t>
            </a:r>
            <a:r>
              <a:rPr lang="en-US" sz="1400" baseline="-25000" dirty="0" err="1"/>
              <a:t>b</a:t>
            </a:r>
            <a:r>
              <a:rPr lang="en-US" sz="1400" dirty="0" err="1"/>
              <a:t>C</a:t>
            </a:r>
            <a:r>
              <a:rPr lang="en-US" sz="1400" baseline="-25000" dirty="0" err="1"/>
              <a:t>r</a:t>
            </a:r>
            <a:r>
              <a:rPr lang="en-US" sz="1400" dirty="0"/>
              <a:t> 4:4:4 to RGB 4:4:4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E7CAB-2F34-B72B-273F-57F645F90BBD}"/>
              </a:ext>
            </a:extLst>
          </p:cNvPr>
          <p:cNvCxnSpPr>
            <a:endCxn id="4" idx="1"/>
          </p:cNvCxnSpPr>
          <p:nvPr/>
        </p:nvCxnSpPr>
        <p:spPr>
          <a:xfrm flipV="1">
            <a:off x="371604" y="2423787"/>
            <a:ext cx="1089764" cy="6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527829-72F0-DA24-B256-01F9FEF96F6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51341" y="2423787"/>
            <a:ext cx="4470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6483F8D-8155-F6C0-657E-15A515D48855}"/>
              </a:ext>
            </a:extLst>
          </p:cNvPr>
          <p:cNvSpPr/>
          <p:nvPr/>
        </p:nvSpPr>
        <p:spPr>
          <a:xfrm>
            <a:off x="6203254" y="2104373"/>
            <a:ext cx="1189973" cy="638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RGB 4:4:4 to </a:t>
            </a:r>
            <a:r>
              <a:rPr lang="en-US" sz="1400" dirty="0" err="1"/>
              <a:t>Y’C</a:t>
            </a:r>
            <a:r>
              <a:rPr lang="en-US" sz="1400" baseline="-25000" dirty="0" err="1"/>
              <a:t>b</a:t>
            </a:r>
            <a:r>
              <a:rPr lang="en-US" sz="1400" dirty="0" err="1"/>
              <a:t>C</a:t>
            </a:r>
            <a:r>
              <a:rPr lang="en-US" sz="1400" baseline="-25000" dirty="0" err="1"/>
              <a:t>r</a:t>
            </a:r>
            <a:r>
              <a:rPr lang="en-US" sz="1400" dirty="0"/>
              <a:t> 4:4:4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41C8E-257F-D483-1E4D-B76AA3641490}"/>
              </a:ext>
            </a:extLst>
          </p:cNvPr>
          <p:cNvSpPr/>
          <p:nvPr/>
        </p:nvSpPr>
        <p:spPr>
          <a:xfrm>
            <a:off x="7845470" y="2104373"/>
            <a:ext cx="1100202" cy="638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Y’C</a:t>
            </a:r>
            <a:r>
              <a:rPr lang="en-US" sz="1400" baseline="-25000" dirty="0" err="1"/>
              <a:t>b</a:t>
            </a:r>
            <a:r>
              <a:rPr lang="en-US" sz="1400" dirty="0" err="1"/>
              <a:t>C</a:t>
            </a:r>
            <a:r>
              <a:rPr lang="en-US" sz="1400" baseline="-25000" dirty="0" err="1"/>
              <a:t>r</a:t>
            </a:r>
            <a:r>
              <a:rPr lang="en-US" sz="1400" dirty="0"/>
              <a:t> 4:4:4 to </a:t>
            </a:r>
            <a:r>
              <a:rPr lang="en-US" sz="1400" dirty="0" err="1"/>
              <a:t>Y’C</a:t>
            </a:r>
            <a:r>
              <a:rPr lang="en-US" sz="1400" baseline="-25000" dirty="0" err="1"/>
              <a:t>b</a:t>
            </a:r>
            <a:r>
              <a:rPr lang="en-US" sz="1400" dirty="0" err="1"/>
              <a:t>C</a:t>
            </a:r>
            <a:r>
              <a:rPr lang="en-US" sz="1400" baseline="-25000" dirty="0" err="1"/>
              <a:t>r</a:t>
            </a:r>
            <a:r>
              <a:rPr lang="en-US" sz="1400" baseline="-25000" dirty="0"/>
              <a:t> </a:t>
            </a:r>
            <a:r>
              <a:rPr lang="en-US" sz="1400" dirty="0"/>
              <a:t>4:2:2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47EA60-A6B4-8B14-3851-E2FDAA790BD8}"/>
              </a:ext>
            </a:extLst>
          </p:cNvPr>
          <p:cNvCxnSpPr>
            <a:cxnSpLocks/>
          </p:cNvCxnSpPr>
          <p:nvPr/>
        </p:nvCxnSpPr>
        <p:spPr>
          <a:xfrm flipV="1">
            <a:off x="8945672" y="2417524"/>
            <a:ext cx="1089764" cy="6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FBA641-F5E1-6916-8CCE-F3C2B0BAB24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393227" y="2423787"/>
            <a:ext cx="4522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A93B6-AC58-2130-8F58-877F9A5AE488}"/>
              </a:ext>
            </a:extLst>
          </p:cNvPr>
          <p:cNvSpPr/>
          <p:nvPr/>
        </p:nvSpPr>
        <p:spPr>
          <a:xfrm>
            <a:off x="4650809" y="2107504"/>
            <a:ext cx="1100202" cy="63882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Broadcast Profile CLF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046BE2-FE2A-5E17-C1F2-0158345D0DDE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4198566" y="2423787"/>
            <a:ext cx="452243" cy="3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91F2C3-9DBB-E215-2E39-B509E0D7975D}"/>
              </a:ext>
            </a:extLst>
          </p:cNvPr>
          <p:cNvCxnSpPr>
            <a:stCxn id="18" idx="3"/>
            <a:endCxn id="10" idx="1"/>
          </p:cNvCxnSpPr>
          <p:nvPr/>
        </p:nvCxnSpPr>
        <p:spPr>
          <a:xfrm flipV="1">
            <a:off x="5751011" y="2423787"/>
            <a:ext cx="452243" cy="3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Thompson - NM</dc:creator>
  <cp:lastModifiedBy>Simon Thompson - NM</cp:lastModifiedBy>
  <cp:revision>2</cp:revision>
  <dcterms:created xsi:type="dcterms:W3CDTF">2024-05-28T18:08:12Z</dcterms:created>
  <dcterms:modified xsi:type="dcterms:W3CDTF">2024-06-04T14:29:10Z</dcterms:modified>
</cp:coreProperties>
</file>