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442A3-D4FE-4FDD-A001-6B32008D41E5}" v="58" dt="2024-01-10T05:43:24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F7C7C-3D19-A407-828F-64111D69D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7C76F4-E28A-490D-CB23-1B8EB4468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D90B3-10A4-4DBA-63FC-E862DB95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4BE4-9EA0-4F66-A8C6-45C25AE266B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8403B-FA27-38B9-D551-06FC6E83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72B40-5E22-419D-36BF-4255931B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FFF-BC9B-44D6-9D47-1E928449C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0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08B8F-9E4A-3420-4B6E-D1880861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814C1-F65C-C9A7-0EE0-33B29347C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5B45-7B10-A68A-8C55-0BE6617F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4BE4-9EA0-4F66-A8C6-45C25AE266B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03A42-B591-0B1E-98F6-DEA5F378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4C04B-9890-0ED0-0403-D7DD6D3D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FFF-BC9B-44D6-9D47-1E928449C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6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88114C-E5CC-A67D-E4FF-821FA289C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6148EA-492D-05D2-90F9-D099F01D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E41E4-ADF5-2953-276C-FAD90680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4BE4-9EA0-4F66-A8C6-45C25AE266B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D92C4-523D-56D3-6C36-111C6E16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8F51A-B05C-36A1-064F-4CA743B8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FFF-BC9B-44D6-9D47-1E928449C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8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068C9-9569-5D22-DF80-6E96BDC9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0FBA6-CBD1-14D3-A58D-00208D12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A3B04-2974-6233-AE78-DD55BB2A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4BE4-9EA0-4F66-A8C6-45C25AE266B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8350B-2DA6-4324-1D2E-DDAFF30C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262FC-9898-6A82-8704-D33450BD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FFF-BC9B-44D6-9D47-1E928449C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8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D4CFC-5B01-C5C1-32E4-3A3C3C9E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5461C-857E-2645-B11E-0671C597C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A423E-9092-8358-63D5-D7A4F41F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4BE4-9EA0-4F66-A8C6-45C25AE266B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33A25-B649-E162-DA0E-4FB09009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9BBCF-19EC-7549-B85B-C5AB8FC1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FFF-BC9B-44D6-9D47-1E928449C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47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8640B-9F69-F68D-580E-26A76BFB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2C68A-7B73-D5F6-5E5F-96094B860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F3B7D6-C349-4E63-2E06-120FBCFBF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7D2172-9534-F275-5CE0-5498077B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4BE4-9EA0-4F66-A8C6-45C25AE266B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B75B9-B21D-C6BD-6A71-1F4795DF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A1312-A233-785A-FB38-341755EA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FFF-BC9B-44D6-9D47-1E928449C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09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CC171-0194-B075-871D-9890BFE7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0E015-BE64-45D4-D7E2-32109942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B262A8-4A8C-3A7E-C2BD-40EB01A5A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B66180-30C2-90EB-16D8-C3AB41152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5B6138-2FB0-6BD7-6194-B8C55431E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C484A1-D994-BC52-D837-D33D1821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4BE4-9EA0-4F66-A8C6-45C25AE266B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BDFCDD-F8C1-F69E-CADF-A7A06F33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F95AFA-CB0A-559A-BC76-4CD74308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FFF-BC9B-44D6-9D47-1E928449C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0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BB236-FD8E-EE16-AB0B-AE75C7C2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E5BCDA-1E17-4521-AE1D-DB66F3A0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4BE4-9EA0-4F66-A8C6-45C25AE266B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56280E-23D1-2DB6-9876-F8C0C1C8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3801D4-2658-B45D-7CF1-A51879D9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FFF-BC9B-44D6-9D47-1E928449C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69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49878F-92D9-5168-7F8C-FF8D8C7C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4BE4-9EA0-4F66-A8C6-45C25AE266B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C3EAFE-B3B9-26D6-3489-3F819777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FD0759-C862-3029-30C5-23FF1D0C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FFF-BC9B-44D6-9D47-1E928449C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3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96D30-A2E1-BBFE-DCCC-D9A98572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26BE9-C6F8-78B7-BBA7-6EE3308F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4DE410-553E-7820-7C90-66A3E4F5C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7AA754-4F5B-E04B-F762-464F852B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4BE4-9EA0-4F66-A8C6-45C25AE266B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148DA-327C-54AF-79AC-470AA9EB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5595F-0922-6FAE-F972-3DF3DAEA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FFF-BC9B-44D6-9D47-1E928449C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9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2205D-8198-2A17-852C-791AB16B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3C4A7-31FB-B923-A4A5-807421B09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A0E895-A4AC-0A3C-9828-82FB0CE52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C4E7C-3C54-6F4E-324C-4A64205D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4BE4-9EA0-4F66-A8C6-45C25AE266B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6D85B-A06A-7594-9E80-E5857415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180E56-1490-E742-1E14-93A029E5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FFF-BC9B-44D6-9D47-1E928449C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4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68E270-E230-3AAF-58B6-A492BDB5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B94DE-46C0-7548-AED6-C55008F78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49FE9-A558-4598-7FF7-37A4CAD60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4BE4-9EA0-4F66-A8C6-45C25AE266B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B044E-2ABA-1EB2-BC2A-01E3BF68F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341FC-20A7-555C-D247-AE4A47BB5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AFFF-BC9B-44D6-9D47-1E928449C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2A77B-A69C-3A94-0628-B4EB3AA32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TPCAM-M30 </a:t>
            </a:r>
            <a:r>
              <a:rPr lang="ko-KR" altLang="en-US" dirty="0"/>
              <a:t>클래스 흐름도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13EB90-F70C-8981-BA05-04B0B46F2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67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655CDF-78D4-2A26-0ECA-C3CE1ED430AB}"/>
              </a:ext>
            </a:extLst>
          </p:cNvPr>
          <p:cNvSpPr/>
          <p:nvPr/>
        </p:nvSpPr>
        <p:spPr>
          <a:xfrm>
            <a:off x="4858328" y="4054765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MainMenuContentWidget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CCE1C3-F9BD-6D1F-8983-6FE3ADAA789E}"/>
              </a:ext>
            </a:extLst>
          </p:cNvPr>
          <p:cNvSpPr/>
          <p:nvPr/>
        </p:nvSpPr>
        <p:spPr>
          <a:xfrm>
            <a:off x="4858328" y="5407892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+mj-lt"/>
              </a:rPr>
              <a:t>MainMenuAdminAlignWidget</a:t>
            </a:r>
            <a:endParaRPr lang="en-US" altLang="ko-KR" b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F293BA-4CB7-3062-60F0-46727A827B15}"/>
              </a:ext>
            </a:extLst>
          </p:cNvPr>
          <p:cNvSpPr/>
          <p:nvPr/>
        </p:nvSpPr>
        <p:spPr>
          <a:xfrm>
            <a:off x="2743201" y="1668895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SelfTestWidget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58B0F3-51F0-74FB-8B9F-6FADFB5D2D43}"/>
              </a:ext>
            </a:extLst>
          </p:cNvPr>
          <p:cNvSpPr/>
          <p:nvPr/>
        </p:nvSpPr>
        <p:spPr>
          <a:xfrm>
            <a:off x="2743201" y="2824018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LoginWidget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2F59A8-B670-AAA3-9E9E-2693AA7EC575}"/>
              </a:ext>
            </a:extLst>
          </p:cNvPr>
          <p:cNvSpPr/>
          <p:nvPr/>
        </p:nvSpPr>
        <p:spPr>
          <a:xfrm>
            <a:off x="2743201" y="513773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MainWindow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AF0B0A-59EC-AD4A-2544-B14EB3B4D8E1}"/>
              </a:ext>
            </a:extLst>
          </p:cNvPr>
          <p:cNvSpPr/>
          <p:nvPr/>
        </p:nvSpPr>
        <p:spPr>
          <a:xfrm>
            <a:off x="674255" y="513773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E572F-195B-C4DB-98B3-D4F7D80EEB36}"/>
              </a:ext>
            </a:extLst>
          </p:cNvPr>
          <p:cNvSpPr/>
          <p:nvPr/>
        </p:nvSpPr>
        <p:spPr>
          <a:xfrm>
            <a:off x="4858328" y="2824018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DateTimeWidget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F69377C-F143-8CB3-7C44-57EAE5B39C23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2475345" y="935182"/>
            <a:ext cx="26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129287A-1484-218A-2EF0-E3BF39D1F6A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643746" y="1356591"/>
            <a:ext cx="0" cy="31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C610FC2-9EB5-0573-43CE-D09B6459BE9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643746" y="2511713"/>
            <a:ext cx="0" cy="31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D6E69AE-C687-EF41-407F-B101AEFD57CF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4544291" y="3245427"/>
            <a:ext cx="314037" cy="1230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41E0BB8-2051-86CE-E70B-14FA963768B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4544291" y="3245427"/>
            <a:ext cx="314037" cy="25838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B12D58-34D1-E4E9-2A9D-924B3FC4DE5B}"/>
              </a:ext>
            </a:extLst>
          </p:cNvPr>
          <p:cNvSpPr/>
          <p:nvPr/>
        </p:nvSpPr>
        <p:spPr>
          <a:xfrm>
            <a:off x="4812147" y="1668895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SelfTestWarningMessageWidget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5954CA-2F16-D328-C8B1-FEBD571F80BC}"/>
              </a:ext>
            </a:extLst>
          </p:cNvPr>
          <p:cNvCxnSpPr>
            <a:stCxn id="7" idx="3"/>
            <a:endCxn id="40" idx="1"/>
          </p:cNvCxnSpPr>
          <p:nvPr/>
        </p:nvCxnSpPr>
        <p:spPr>
          <a:xfrm>
            <a:off x="4544291" y="2090304"/>
            <a:ext cx="26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052E948-1076-81B0-7982-4008F6DF3639}"/>
              </a:ext>
            </a:extLst>
          </p:cNvPr>
          <p:cNvSpPr/>
          <p:nvPr/>
        </p:nvSpPr>
        <p:spPr>
          <a:xfrm>
            <a:off x="7139711" y="1778000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IndicatorDialog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A76D166-4475-2592-3070-221416AF7F11}"/>
              </a:ext>
            </a:extLst>
          </p:cNvPr>
          <p:cNvSpPr/>
          <p:nvPr/>
        </p:nvSpPr>
        <p:spPr>
          <a:xfrm>
            <a:off x="7139711" y="513773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MainMenuWidget</a:t>
            </a:r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C9A8460-2B0E-65FD-C66E-9D3908D36AB4}"/>
              </a:ext>
            </a:extLst>
          </p:cNvPr>
          <p:cNvCxnSpPr>
            <a:cxnSpLocks/>
            <a:stCxn id="9" idx="3"/>
            <a:endCxn id="43" idx="1"/>
          </p:cNvCxnSpPr>
          <p:nvPr/>
        </p:nvCxnSpPr>
        <p:spPr>
          <a:xfrm>
            <a:off x="4544291" y="935182"/>
            <a:ext cx="2595420" cy="1264227"/>
          </a:xfrm>
          <a:prstGeom prst="bentConnector3">
            <a:avLst>
              <a:gd name="adj1" fmla="val 87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EC69E9A-FE88-0700-774D-B25F422582F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4544291" y="935182"/>
            <a:ext cx="2595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51D0043-022D-9B4D-2C19-37843FCC34F7}"/>
              </a:ext>
            </a:extLst>
          </p:cNvPr>
          <p:cNvSpPr txBox="1"/>
          <p:nvPr/>
        </p:nvSpPr>
        <p:spPr>
          <a:xfrm>
            <a:off x="5338621" y="6228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상시 구동됨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8B6A2-8C1E-7CB7-9B5F-A7CCA603B684}"/>
              </a:ext>
            </a:extLst>
          </p:cNvPr>
          <p:cNvSpPr txBox="1"/>
          <p:nvPr/>
        </p:nvSpPr>
        <p:spPr>
          <a:xfrm>
            <a:off x="3511560" y="13330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 실행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97AFD-8869-F434-B3CE-FA7DE80B7F43}"/>
              </a:ext>
            </a:extLst>
          </p:cNvPr>
          <p:cNvSpPr txBox="1"/>
          <p:nvPr/>
        </p:nvSpPr>
        <p:spPr>
          <a:xfrm>
            <a:off x="4187164" y="211470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셀프 테스트 실패 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34A3E-6466-DE35-E86B-D9EEDC0A33BC}"/>
              </a:ext>
            </a:extLst>
          </p:cNvPr>
          <p:cNvSpPr txBox="1"/>
          <p:nvPr/>
        </p:nvSpPr>
        <p:spPr>
          <a:xfrm>
            <a:off x="3524367" y="24621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F5715-0636-7EA1-87F7-69BBEE40773E}"/>
              </a:ext>
            </a:extLst>
          </p:cNvPr>
          <p:cNvSpPr txBox="1"/>
          <p:nvPr/>
        </p:nvSpPr>
        <p:spPr>
          <a:xfrm>
            <a:off x="3967873" y="3353375"/>
            <a:ext cx="24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DateTime</a:t>
            </a:r>
            <a:r>
              <a:rPr lang="ko-KR" altLang="en-US" dirty="0"/>
              <a:t> 버튼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BFF0F-B86E-313D-8AAB-D870D3984997}"/>
              </a:ext>
            </a:extLst>
          </p:cNvPr>
          <p:cNvSpPr txBox="1"/>
          <p:nvPr/>
        </p:nvSpPr>
        <p:spPr>
          <a:xfrm>
            <a:off x="3967873" y="4887364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 유저로 로그인 버튼 클릭 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4CA5CF-EE26-466F-8258-0E792C66A178}"/>
              </a:ext>
            </a:extLst>
          </p:cNvPr>
          <p:cNvSpPr txBox="1"/>
          <p:nvPr/>
        </p:nvSpPr>
        <p:spPr>
          <a:xfrm>
            <a:off x="3967873" y="6161359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Admin-Align </a:t>
            </a:r>
            <a:r>
              <a:rPr lang="ko-KR" altLang="en-US" dirty="0"/>
              <a:t>유저로 로그인 클릭 시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F18720-5685-213E-967C-A9BB2F2446B7}"/>
              </a:ext>
            </a:extLst>
          </p:cNvPr>
          <p:cNvCxnSpPr>
            <a:stCxn id="8" idx="3"/>
          </p:cNvCxnSpPr>
          <p:nvPr/>
        </p:nvCxnSpPr>
        <p:spPr>
          <a:xfrm>
            <a:off x="4544291" y="3245427"/>
            <a:ext cx="314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18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B7A48B-31F2-D45C-607F-CF0C16C855E7}"/>
              </a:ext>
            </a:extLst>
          </p:cNvPr>
          <p:cNvSpPr/>
          <p:nvPr/>
        </p:nvSpPr>
        <p:spPr>
          <a:xfrm>
            <a:off x="3362037" y="1078345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HomeButtonWidget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6F09DF-40B5-6FFB-86D6-8A62E8A56154}"/>
              </a:ext>
            </a:extLst>
          </p:cNvPr>
          <p:cNvSpPr/>
          <p:nvPr/>
        </p:nvSpPr>
        <p:spPr>
          <a:xfrm>
            <a:off x="3362037" y="2309092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HomeTitleWidget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E572F-195B-C4DB-98B3-D4F7D80EEB36}"/>
              </a:ext>
            </a:extLst>
          </p:cNvPr>
          <p:cNvSpPr/>
          <p:nvPr/>
        </p:nvSpPr>
        <p:spPr>
          <a:xfrm>
            <a:off x="1246910" y="1078345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MainMenuWidget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809E7E2-DB96-0CC8-E1A9-9EAC161EDF6B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3048000" y="1499754"/>
            <a:ext cx="314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81C9A86-768B-253E-C5AA-293B025F2707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3048000" y="1499754"/>
            <a:ext cx="314037" cy="1230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D92AB8-4F47-C6F6-012E-145FC727D42D}"/>
              </a:ext>
            </a:extLst>
          </p:cNvPr>
          <p:cNvSpPr txBox="1"/>
          <p:nvPr/>
        </p:nvSpPr>
        <p:spPr>
          <a:xfrm>
            <a:off x="2767162" y="7517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 생성</a:t>
            </a:r>
          </a:p>
        </p:txBody>
      </p:sp>
    </p:spTree>
    <p:extLst>
      <p:ext uri="{BB962C8B-B14F-4D97-AF65-F5344CB8AC3E}">
        <p14:creationId xmlns:p14="http://schemas.microsoft.com/office/powerpoint/2010/main" val="48226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B7A48B-31F2-D45C-607F-CF0C16C855E7}"/>
              </a:ext>
            </a:extLst>
          </p:cNvPr>
          <p:cNvSpPr/>
          <p:nvPr/>
        </p:nvSpPr>
        <p:spPr>
          <a:xfrm>
            <a:off x="3362037" y="1078345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IndicatorCameraExposeWidget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6F09DF-40B5-6FFB-86D6-8A62E8A56154}"/>
              </a:ext>
            </a:extLst>
          </p:cNvPr>
          <p:cNvSpPr/>
          <p:nvPr/>
        </p:nvSpPr>
        <p:spPr>
          <a:xfrm>
            <a:off x="3362037" y="2309092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IndicatorCameraFocusWidget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E572F-195B-C4DB-98B3-D4F7D80EEB36}"/>
              </a:ext>
            </a:extLst>
          </p:cNvPr>
          <p:cNvSpPr/>
          <p:nvPr/>
        </p:nvSpPr>
        <p:spPr>
          <a:xfrm>
            <a:off x="1246910" y="1078345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IndicatorDialog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809E7E2-DB96-0CC8-E1A9-9EAC161EDF6B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3048000" y="1499754"/>
            <a:ext cx="314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81C9A86-768B-253E-C5AA-293B025F2707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3048000" y="1499754"/>
            <a:ext cx="314037" cy="1230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E0D9C0-BE00-C8F1-245F-475F52F504B2}"/>
              </a:ext>
            </a:extLst>
          </p:cNvPr>
          <p:cNvSpPr txBox="1"/>
          <p:nvPr/>
        </p:nvSpPr>
        <p:spPr>
          <a:xfrm>
            <a:off x="2767162" y="7517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 생성</a:t>
            </a:r>
          </a:p>
        </p:txBody>
      </p:sp>
    </p:spTree>
    <p:extLst>
      <p:ext uri="{BB962C8B-B14F-4D97-AF65-F5344CB8AC3E}">
        <p14:creationId xmlns:p14="http://schemas.microsoft.com/office/powerpoint/2010/main" val="176118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B7A48B-31F2-D45C-607F-CF0C16C855E7}"/>
              </a:ext>
            </a:extLst>
          </p:cNvPr>
          <p:cNvSpPr/>
          <p:nvPr/>
        </p:nvSpPr>
        <p:spPr>
          <a:xfrm>
            <a:off x="3362037" y="1078345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SettingWidget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6F09DF-40B5-6FFB-86D6-8A62E8A56154}"/>
              </a:ext>
            </a:extLst>
          </p:cNvPr>
          <p:cNvSpPr/>
          <p:nvPr/>
        </p:nvSpPr>
        <p:spPr>
          <a:xfrm>
            <a:off x="3362037" y="2309092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FileManagerWidget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99F36D-DB5D-44D3-C95B-383AA5EF89BD}"/>
              </a:ext>
            </a:extLst>
          </p:cNvPr>
          <p:cNvSpPr/>
          <p:nvPr/>
        </p:nvSpPr>
        <p:spPr>
          <a:xfrm>
            <a:off x="3362037" y="3539839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+mj-lt"/>
              </a:rPr>
              <a:t>EnforcementComponentWidget</a:t>
            </a:r>
            <a:endParaRPr lang="en-US" altLang="ko-KR" b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E572F-195B-C4DB-98B3-D4F7D80EEB36}"/>
              </a:ext>
            </a:extLst>
          </p:cNvPr>
          <p:cNvSpPr/>
          <p:nvPr/>
        </p:nvSpPr>
        <p:spPr>
          <a:xfrm>
            <a:off x="1246910" y="1078345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MainMenuContentWidget</a:t>
            </a:r>
            <a:endParaRPr lang="ko-KR" altLang="en-US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81C9A86-768B-253E-C5AA-293B025F2707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3048000" y="1499754"/>
            <a:ext cx="314037" cy="1230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69268AC-38E2-4985-1CC9-C81D47BCBC1A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3048000" y="1499754"/>
            <a:ext cx="314037" cy="2461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3322F9-AFEA-0DEC-5676-5289B661A146}"/>
              </a:ext>
            </a:extLst>
          </p:cNvPr>
          <p:cNvSpPr txBox="1"/>
          <p:nvPr/>
        </p:nvSpPr>
        <p:spPr>
          <a:xfrm>
            <a:off x="2767162" y="751792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 </a:t>
            </a:r>
            <a:r>
              <a:rPr lang="ko-KR" altLang="en-US" dirty="0"/>
              <a:t>버튼 클릭 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9AE11-4C8B-09DF-EFFF-73331E15F7C6}"/>
              </a:ext>
            </a:extLst>
          </p:cNvPr>
          <p:cNvSpPr txBox="1"/>
          <p:nvPr/>
        </p:nvSpPr>
        <p:spPr>
          <a:xfrm>
            <a:off x="2767161" y="191001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FileManager</a:t>
            </a:r>
            <a:r>
              <a:rPr lang="en-US" altLang="ko-KR" dirty="0"/>
              <a:t> </a:t>
            </a:r>
            <a:r>
              <a:rPr lang="ko-KR" altLang="en-US" dirty="0"/>
              <a:t>버튼 클릭 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FF6F6-ED19-F4B0-BEDA-3B659D0BC3E6}"/>
              </a:ext>
            </a:extLst>
          </p:cNvPr>
          <p:cNvSpPr txBox="1"/>
          <p:nvPr/>
        </p:nvSpPr>
        <p:spPr>
          <a:xfrm>
            <a:off x="2786535" y="3128784"/>
            <a:ext cx="289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Enforcement </a:t>
            </a:r>
            <a:r>
              <a:rPr lang="ko-KR" altLang="en-US" dirty="0"/>
              <a:t>버튼 클릭 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7FE5041-88EB-4597-E229-A116023E2D77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3048000" y="1499754"/>
            <a:ext cx="314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0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B7A48B-31F2-D45C-607F-CF0C16C855E7}"/>
              </a:ext>
            </a:extLst>
          </p:cNvPr>
          <p:cNvSpPr/>
          <p:nvPr/>
        </p:nvSpPr>
        <p:spPr>
          <a:xfrm>
            <a:off x="3362037" y="330199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Setting1Widget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6F09DF-40B5-6FFB-86D6-8A62E8A56154}"/>
              </a:ext>
            </a:extLst>
          </p:cNvPr>
          <p:cNvSpPr/>
          <p:nvPr/>
        </p:nvSpPr>
        <p:spPr>
          <a:xfrm>
            <a:off x="3362037" y="1366981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Setting2Widget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99F36D-DB5D-44D3-C95B-383AA5EF89BD}"/>
              </a:ext>
            </a:extLst>
          </p:cNvPr>
          <p:cNvSpPr/>
          <p:nvPr/>
        </p:nvSpPr>
        <p:spPr>
          <a:xfrm>
            <a:off x="3362037" y="2431474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Setting3Widget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E572F-195B-C4DB-98B3-D4F7D80EEB36}"/>
              </a:ext>
            </a:extLst>
          </p:cNvPr>
          <p:cNvSpPr/>
          <p:nvPr/>
        </p:nvSpPr>
        <p:spPr>
          <a:xfrm>
            <a:off x="609601" y="330199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SettingWidget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809E7E2-DB96-0CC8-E1A9-9EAC161EDF6B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2410691" y="751608"/>
            <a:ext cx="951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81C9A86-768B-253E-C5AA-293B025F2707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2410691" y="751608"/>
            <a:ext cx="951346" cy="10367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69268AC-38E2-4985-1CC9-C81D47BCBC1A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410691" y="751608"/>
            <a:ext cx="951346" cy="2101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F849BE-DA01-03C3-33D5-739C6B7C8325}"/>
              </a:ext>
            </a:extLst>
          </p:cNvPr>
          <p:cNvSpPr/>
          <p:nvPr/>
        </p:nvSpPr>
        <p:spPr>
          <a:xfrm>
            <a:off x="3362037" y="3468256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Setting5Widget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F07E68-A9D4-7174-B4CF-01273A894CF3}"/>
              </a:ext>
            </a:extLst>
          </p:cNvPr>
          <p:cNvSpPr/>
          <p:nvPr/>
        </p:nvSpPr>
        <p:spPr>
          <a:xfrm>
            <a:off x="3362037" y="4471559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Setting6Widget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4DFA69-4750-25E0-6CEB-A794061B3FB0}"/>
              </a:ext>
            </a:extLst>
          </p:cNvPr>
          <p:cNvSpPr/>
          <p:nvPr/>
        </p:nvSpPr>
        <p:spPr>
          <a:xfrm>
            <a:off x="3362037" y="5536052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Setting7Widget</a:t>
            </a:r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05E4BD3F-5358-1A52-2D1E-4533BBA2D565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2410691" y="751608"/>
            <a:ext cx="951346" cy="41413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FC16FF7-5729-D68A-0A75-8E05D6962D28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2410691" y="751608"/>
            <a:ext cx="951346" cy="5205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9B8FB32-146C-3D31-E5C9-21633BB5889D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>
            <a:off x="2410691" y="751608"/>
            <a:ext cx="951346" cy="31380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C9F194-DC39-8860-46CB-15D26EFF71BC}"/>
              </a:ext>
            </a:extLst>
          </p:cNvPr>
          <p:cNvSpPr/>
          <p:nvPr/>
        </p:nvSpPr>
        <p:spPr>
          <a:xfrm>
            <a:off x="5574146" y="2428587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FactoryDefaultWidget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D49275-8E10-5605-23A3-287B9F12B9C7}"/>
              </a:ext>
            </a:extLst>
          </p:cNvPr>
          <p:cNvSpPr/>
          <p:nvPr/>
        </p:nvSpPr>
        <p:spPr>
          <a:xfrm>
            <a:off x="5574146" y="1366981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SystemInfoWidget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0A06BCE-B3D3-BFDE-175B-57F23309C735}"/>
              </a:ext>
            </a:extLst>
          </p:cNvPr>
          <p:cNvSpPr/>
          <p:nvPr/>
        </p:nvSpPr>
        <p:spPr>
          <a:xfrm>
            <a:off x="5574146" y="3472876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PasswordChangingWidget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2E34172-34F6-ECD0-A54F-1E74893BD7DE}"/>
              </a:ext>
            </a:extLst>
          </p:cNvPr>
          <p:cNvCxnSpPr>
            <a:cxnSpLocks/>
            <a:stCxn id="13" idx="3"/>
            <a:endCxn id="33" idx="1"/>
          </p:cNvCxnSpPr>
          <p:nvPr/>
        </p:nvCxnSpPr>
        <p:spPr>
          <a:xfrm flipV="1">
            <a:off x="5163127" y="1788390"/>
            <a:ext cx="411019" cy="1064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5EC8CF8-5029-8837-0C8C-B24D9416673A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>
            <a:off x="5163127" y="2852883"/>
            <a:ext cx="411019" cy="1041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A0922DC-5ED2-9C05-BF33-EC6775F15DA3}"/>
              </a:ext>
            </a:extLst>
          </p:cNvPr>
          <p:cNvCxnSpPr>
            <a:stCxn id="13" idx="3"/>
            <a:endCxn id="32" idx="1"/>
          </p:cNvCxnSpPr>
          <p:nvPr/>
        </p:nvCxnSpPr>
        <p:spPr>
          <a:xfrm flipV="1">
            <a:off x="5163127" y="2849996"/>
            <a:ext cx="411019" cy="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7689A1A-F6D0-F6B9-4036-DB721B98F77A}"/>
              </a:ext>
            </a:extLst>
          </p:cNvPr>
          <p:cNvSpPr/>
          <p:nvPr/>
        </p:nvSpPr>
        <p:spPr>
          <a:xfrm>
            <a:off x="7587673" y="4471559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Setting4STAWidget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DDE23C-21AD-212B-4AB9-24BDA332342A}"/>
              </a:ext>
            </a:extLst>
          </p:cNvPr>
          <p:cNvSpPr/>
          <p:nvPr/>
        </p:nvSpPr>
        <p:spPr>
          <a:xfrm>
            <a:off x="7587673" y="5536052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Setting4APWidget</a:t>
            </a:r>
            <a:endParaRPr lang="ko-KR" altLang="en-US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C3F14A7-34A7-FFBC-2A13-71E6D3505D0A}"/>
              </a:ext>
            </a:extLst>
          </p:cNvPr>
          <p:cNvCxnSpPr>
            <a:endCxn id="44" idx="1"/>
          </p:cNvCxnSpPr>
          <p:nvPr/>
        </p:nvCxnSpPr>
        <p:spPr>
          <a:xfrm>
            <a:off x="2886364" y="3373584"/>
            <a:ext cx="4701309" cy="15193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8DF5F18-CACA-BDD3-A80B-EBCF430683D8}"/>
              </a:ext>
            </a:extLst>
          </p:cNvPr>
          <p:cNvCxnSpPr>
            <a:endCxn id="45" idx="1"/>
          </p:cNvCxnSpPr>
          <p:nvPr/>
        </p:nvCxnSpPr>
        <p:spPr>
          <a:xfrm>
            <a:off x="6474691" y="4892968"/>
            <a:ext cx="1112982" cy="1064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3BE3365-243B-0533-3EE1-49095A615C77}"/>
              </a:ext>
            </a:extLst>
          </p:cNvPr>
          <p:cNvSpPr txBox="1"/>
          <p:nvPr/>
        </p:nvSpPr>
        <p:spPr>
          <a:xfrm>
            <a:off x="5402077" y="455243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설정값에</a:t>
            </a:r>
            <a:r>
              <a:rPr lang="ko-KR" altLang="en-US" dirty="0"/>
              <a:t> 따라 선택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3E1A3-BE74-6DA7-50B2-9E2F9E097A7F}"/>
              </a:ext>
            </a:extLst>
          </p:cNvPr>
          <p:cNvSpPr txBox="1"/>
          <p:nvPr/>
        </p:nvSpPr>
        <p:spPr>
          <a:xfrm>
            <a:off x="2067750" y="4157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1A5A7-12F2-8C64-9488-BEA1E5B88841}"/>
              </a:ext>
            </a:extLst>
          </p:cNvPr>
          <p:cNvSpPr txBox="1"/>
          <p:nvPr/>
        </p:nvSpPr>
        <p:spPr>
          <a:xfrm>
            <a:off x="4767607" y="1485353"/>
            <a:ext cx="21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SystemInfo</a:t>
            </a:r>
            <a:r>
              <a:rPr lang="en-US" altLang="ko-KR" dirty="0"/>
              <a:t>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DFE62-DEB7-A7DC-F574-0E99B83055B6}"/>
              </a:ext>
            </a:extLst>
          </p:cNvPr>
          <p:cNvSpPr txBox="1"/>
          <p:nvPr/>
        </p:nvSpPr>
        <p:spPr>
          <a:xfrm>
            <a:off x="4767607" y="2417257"/>
            <a:ext cx="246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FactoryDefault</a:t>
            </a:r>
            <a:r>
              <a:rPr lang="en-US" altLang="ko-KR" dirty="0"/>
              <a:t>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F6B6E-CF06-2266-AB5C-16B4309B03AF}"/>
              </a:ext>
            </a:extLst>
          </p:cNvPr>
          <p:cNvSpPr txBox="1"/>
          <p:nvPr/>
        </p:nvSpPr>
        <p:spPr>
          <a:xfrm>
            <a:off x="4767607" y="3508148"/>
            <a:ext cx="2926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PasswordChanging</a:t>
            </a:r>
            <a:r>
              <a:rPr lang="en-US" altLang="ko-KR" dirty="0"/>
              <a:t>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69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B7A48B-31F2-D45C-607F-CF0C16C855E7}"/>
              </a:ext>
            </a:extLst>
          </p:cNvPr>
          <p:cNvSpPr/>
          <p:nvPr/>
        </p:nvSpPr>
        <p:spPr>
          <a:xfrm>
            <a:off x="3362037" y="1078345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FileManagerSnapShotDialog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6F09DF-40B5-6FFB-86D6-8A62E8A56154}"/>
              </a:ext>
            </a:extLst>
          </p:cNvPr>
          <p:cNvSpPr/>
          <p:nvPr/>
        </p:nvSpPr>
        <p:spPr>
          <a:xfrm>
            <a:off x="3362037" y="2309092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MovieViewerDialog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99F36D-DB5D-44D3-C95B-383AA5EF89BD}"/>
              </a:ext>
            </a:extLst>
          </p:cNvPr>
          <p:cNvSpPr/>
          <p:nvPr/>
        </p:nvSpPr>
        <p:spPr>
          <a:xfrm>
            <a:off x="3362037" y="3539839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+mj-lt"/>
              </a:rPr>
              <a:t>StillImageVieweerDialog</a:t>
            </a:r>
            <a:endParaRPr lang="en-US" altLang="ko-KR" b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E572F-195B-C4DB-98B3-D4F7D80EEB36}"/>
              </a:ext>
            </a:extLst>
          </p:cNvPr>
          <p:cNvSpPr/>
          <p:nvPr/>
        </p:nvSpPr>
        <p:spPr>
          <a:xfrm>
            <a:off x="1246910" y="1078345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FileManagerWidget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809E7E2-DB96-0CC8-E1A9-9EAC161EDF6B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3048000" y="1499754"/>
            <a:ext cx="314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81C9A86-768B-253E-C5AA-293B025F2707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3048000" y="1499754"/>
            <a:ext cx="314037" cy="1230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69268AC-38E2-4985-1CC9-C81D47BCBC1A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3048000" y="1499754"/>
            <a:ext cx="314037" cy="2461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3BE2E01-A4F4-23DD-3EBF-521A2014ADC1}"/>
              </a:ext>
            </a:extLst>
          </p:cNvPr>
          <p:cNvSpPr txBox="1"/>
          <p:nvPr/>
        </p:nvSpPr>
        <p:spPr>
          <a:xfrm>
            <a:off x="2863175" y="68297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 버튼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F1D86-F26C-71D6-07D0-9F1F72FD24DD}"/>
              </a:ext>
            </a:extLst>
          </p:cNvPr>
          <p:cNvSpPr txBox="1"/>
          <p:nvPr/>
        </p:nvSpPr>
        <p:spPr>
          <a:xfrm>
            <a:off x="2863175" y="1956499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선택 후 </a:t>
            </a:r>
            <a:r>
              <a:rPr lang="en-US" altLang="ko-KR" dirty="0"/>
              <a:t>Play</a:t>
            </a:r>
            <a:r>
              <a:rPr lang="ko-KR" altLang="en-US" dirty="0"/>
              <a:t> 버튼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D70B2-FBBD-6FFF-6D90-CDBB79EC1DBF}"/>
              </a:ext>
            </a:extLst>
          </p:cNvPr>
          <p:cNvSpPr txBox="1"/>
          <p:nvPr/>
        </p:nvSpPr>
        <p:spPr>
          <a:xfrm>
            <a:off x="2863174" y="3184729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선택 후 </a:t>
            </a:r>
            <a:r>
              <a:rPr lang="en-US" altLang="ko-KR" dirty="0"/>
              <a:t>Zoom</a:t>
            </a:r>
            <a:r>
              <a:rPr lang="ko-KR" altLang="en-US" dirty="0"/>
              <a:t> 버튼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500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B7A48B-31F2-D45C-607F-CF0C16C855E7}"/>
              </a:ext>
            </a:extLst>
          </p:cNvPr>
          <p:cNvSpPr/>
          <p:nvPr/>
        </p:nvSpPr>
        <p:spPr>
          <a:xfrm>
            <a:off x="3362037" y="1078345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DeviceIDWidget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6F09DF-40B5-6FFB-86D6-8A62E8A56154}"/>
              </a:ext>
            </a:extLst>
          </p:cNvPr>
          <p:cNvSpPr/>
          <p:nvPr/>
        </p:nvSpPr>
        <p:spPr>
          <a:xfrm>
            <a:off x="3362037" y="2309092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CameraAlignWidget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99F36D-DB5D-44D3-C95B-383AA5EF89BD}"/>
              </a:ext>
            </a:extLst>
          </p:cNvPr>
          <p:cNvSpPr/>
          <p:nvPr/>
        </p:nvSpPr>
        <p:spPr>
          <a:xfrm>
            <a:off x="3362037" y="3539839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chemeClr val="bg1"/>
                </a:solidFill>
                <a:effectLst/>
                <a:latin typeface="+mj-lt"/>
              </a:rPr>
              <a:t>CameraZoomFocusWidget</a:t>
            </a:r>
            <a:endParaRPr lang="en-US" altLang="ko-KR" b="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E572F-195B-C4DB-98B3-D4F7D80EEB36}"/>
              </a:ext>
            </a:extLst>
          </p:cNvPr>
          <p:cNvSpPr/>
          <p:nvPr/>
        </p:nvSpPr>
        <p:spPr>
          <a:xfrm>
            <a:off x="1246910" y="1078345"/>
            <a:ext cx="1801090" cy="842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MainMenuAdminAlignWidget</a:t>
            </a:r>
            <a:endParaRPr lang="ko-KR" altLang="en-US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8E30393-681E-EBAB-67F4-E91F91C5C21B}"/>
              </a:ext>
            </a:extLst>
          </p:cNvPr>
          <p:cNvCxnSpPr/>
          <p:nvPr/>
        </p:nvCxnSpPr>
        <p:spPr>
          <a:xfrm>
            <a:off x="3048000" y="1499754"/>
            <a:ext cx="314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F846B21B-2A30-D803-C233-8DF26CE4DDA0}"/>
              </a:ext>
            </a:extLst>
          </p:cNvPr>
          <p:cNvCxnSpPr/>
          <p:nvPr/>
        </p:nvCxnSpPr>
        <p:spPr>
          <a:xfrm>
            <a:off x="3048000" y="1499754"/>
            <a:ext cx="314037" cy="12307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97B5057A-141A-FD22-4A4B-170B25AB0334}"/>
              </a:ext>
            </a:extLst>
          </p:cNvPr>
          <p:cNvCxnSpPr/>
          <p:nvPr/>
        </p:nvCxnSpPr>
        <p:spPr>
          <a:xfrm>
            <a:off x="3048000" y="1499754"/>
            <a:ext cx="314037" cy="2461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A098B6-B7FF-7037-E047-80A2999685B2}"/>
              </a:ext>
            </a:extLst>
          </p:cNvPr>
          <p:cNvSpPr txBox="1"/>
          <p:nvPr/>
        </p:nvSpPr>
        <p:spPr>
          <a:xfrm>
            <a:off x="2863175" y="682975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DeviceID</a:t>
            </a:r>
            <a:r>
              <a:rPr lang="ko-KR" altLang="en-US" dirty="0"/>
              <a:t> 버튼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7AB3C-241C-2E48-D440-213927D7D9FF}"/>
              </a:ext>
            </a:extLst>
          </p:cNvPr>
          <p:cNvSpPr txBox="1"/>
          <p:nvPr/>
        </p:nvSpPr>
        <p:spPr>
          <a:xfrm>
            <a:off x="2863175" y="1956499"/>
            <a:ext cx="332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CameraHUDAlign</a:t>
            </a:r>
            <a:r>
              <a:rPr lang="en-US" altLang="ko-KR" dirty="0"/>
              <a:t> 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25CB1-E880-D969-516E-B2CAB3A284FF}"/>
              </a:ext>
            </a:extLst>
          </p:cNvPr>
          <p:cNvSpPr txBox="1"/>
          <p:nvPr/>
        </p:nvSpPr>
        <p:spPr>
          <a:xfrm>
            <a:off x="2863174" y="3184729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CameraZoomFocus</a:t>
            </a:r>
            <a:r>
              <a:rPr lang="ko-KR" altLang="en-US" dirty="0"/>
              <a:t> 버튼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63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86310-C996-3E92-7932-78AD69C0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필요시 호출하여 사용하는 클래스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B0998-9208-E75A-222D-685EE062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StringLoader</a:t>
            </a:r>
            <a:endParaRPr lang="en-US" altLang="ko-KR" dirty="0"/>
          </a:p>
          <a:p>
            <a:r>
              <a:rPr lang="en-US" altLang="ko-KR" dirty="0" err="1"/>
              <a:t>StorageManager</a:t>
            </a:r>
            <a:endParaRPr lang="en-US" altLang="ko-KR" dirty="0"/>
          </a:p>
          <a:p>
            <a:r>
              <a:rPr lang="en-US" altLang="ko-KR" dirty="0" err="1"/>
              <a:t>NetworkManager</a:t>
            </a:r>
            <a:endParaRPr lang="en-US" altLang="ko-KR" dirty="0"/>
          </a:p>
          <a:p>
            <a:r>
              <a:rPr lang="en-US" altLang="ko-KR" dirty="0" err="1"/>
              <a:t>FileManager</a:t>
            </a:r>
            <a:endParaRPr lang="en-US" altLang="ko-KR" dirty="0"/>
          </a:p>
          <a:p>
            <a:r>
              <a:rPr lang="en-US" altLang="ko-KR" dirty="0" err="1"/>
              <a:t>WidgetSize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25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127</Words>
  <Application>Microsoft Office PowerPoint</Application>
  <PresentationFormat>와이드스크린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TPCAM-M30 클래스 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필요시 호출하여 사용하는 클래스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보석 정</dc:creator>
  <cp:lastModifiedBy>보석 정</cp:lastModifiedBy>
  <cp:revision>8</cp:revision>
  <dcterms:created xsi:type="dcterms:W3CDTF">2024-01-04T05:48:37Z</dcterms:created>
  <dcterms:modified xsi:type="dcterms:W3CDTF">2024-01-25T02:10:11Z</dcterms:modified>
</cp:coreProperties>
</file>