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9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1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77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21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071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22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0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74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5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45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91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151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7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86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0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9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FA4143A-8912-4B79-9D2E-791B5E95E48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4697E7-72D0-464E-9CF6-E82260B87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5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A3F2DC-FD21-3FDC-496F-3425EE7E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8812" y="1686357"/>
            <a:ext cx="6809172" cy="1829200"/>
          </a:xfrm>
        </p:spPr>
        <p:txBody>
          <a:bodyPr/>
          <a:lstStyle/>
          <a:p>
            <a:pPr algn="ctr"/>
            <a:r>
              <a:rPr lang="ru-RU" sz="4800" dirty="0"/>
              <a:t>Пароли и двухфакторная аутентификация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03E4E8-0E2B-7894-279F-94817232F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409" y="4956359"/>
            <a:ext cx="2638805" cy="430567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Егоров Сергей 1АСС9-20</a:t>
            </a:r>
          </a:p>
        </p:txBody>
      </p:sp>
    </p:spTree>
    <p:extLst>
      <p:ext uri="{BB962C8B-B14F-4D97-AF65-F5344CB8AC3E}">
        <p14:creationId xmlns:p14="http://schemas.microsoft.com/office/powerpoint/2010/main" val="4115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9078A-23DF-AB45-981B-2847EE118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пароль и почему они важны.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FFC1A3-4CAC-D5CA-00DD-10C4CD7B2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</a:rPr>
              <a:t>Пароль</a:t>
            </a:r>
            <a:r>
              <a:rPr lang="ru-RU" dirty="0">
                <a:solidFill>
                  <a:schemeClr val="tx1"/>
                </a:solidFill>
              </a:rPr>
              <a:t> — это набор знаков (букв, цифр и других символов), предназначенный для подтверждения личности или полномочий в компьютерных системах. Он служит средством защиты информации от несанкционированного доступа.</a:t>
            </a:r>
          </a:p>
          <a:p>
            <a:r>
              <a:rPr lang="ru-RU" dirty="0">
                <a:solidFill>
                  <a:schemeClr val="tx1"/>
                </a:solidFill>
              </a:rPr>
              <a:t>Пароли важны, потому что они защищают аккаунты и данные от несанкционированного доступа злоумышленников.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95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4B942-0CFD-08BC-8DC9-44820A92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Проблемы с паролями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A72EAE-0EC6-8E8C-7A30-AAF3BACD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Большинство людей используют простые пароли, наиболее популярные пароли</a:t>
            </a:r>
            <a:r>
              <a:rPr lang="en-US" dirty="0">
                <a:solidFill>
                  <a:schemeClr val="tx1"/>
                </a:solidFill>
              </a:rPr>
              <a:t>: 123456; 123456789; qwerty; qwerty123; password.</a:t>
            </a:r>
          </a:p>
          <a:p>
            <a:r>
              <a:rPr lang="ru-RU" dirty="0">
                <a:solidFill>
                  <a:schemeClr val="tx1"/>
                </a:solidFill>
              </a:rPr>
              <a:t>85%+ взломов аккаунтов и потеря доступа к своим данным происходит из-за слабого пароля.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7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8FC6B-8E8C-7AFA-46A7-D3457BEC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создать надежный пароль?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278CA1-36C3-1225-0166-5C3B1C2EB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2494625"/>
            <a:ext cx="10697592" cy="37374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Для создания надежного пароля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Длина от 12 символов и больше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Сочетание разных символов, цифр и специальных знаков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Отсутствие общих слов и последовательностей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Использование случайных комбинаций.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Примеры надежных паролей</a:t>
            </a:r>
            <a:r>
              <a:rPr lang="en-US" b="1" dirty="0">
                <a:solidFill>
                  <a:schemeClr val="tx1"/>
                </a:solidFill>
              </a:rPr>
              <a:t>:</a:t>
            </a:r>
            <a:endParaRPr lang="ru-RU" b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G7@xQ!m9z#Kp$3Wf</a:t>
            </a:r>
          </a:p>
          <a:p>
            <a:r>
              <a:rPr lang="en-US" dirty="0">
                <a:solidFill>
                  <a:schemeClr val="tx1"/>
                </a:solidFill>
              </a:rPr>
              <a:t>S0b</a:t>
            </a:r>
            <a:r>
              <a:rPr lang="en-US" i="1" dirty="0">
                <a:solidFill>
                  <a:schemeClr val="tx1"/>
                </a:solidFill>
              </a:rPr>
              <a:t>k</a:t>
            </a:r>
            <a:r>
              <a:rPr lang="en-US" dirty="0">
                <a:solidFill>
                  <a:schemeClr val="tx1"/>
                </a:solidFill>
              </a:rPr>
              <a:t>L3t*etVN3b32023!</a:t>
            </a:r>
          </a:p>
          <a:p>
            <a:r>
              <a:rPr lang="en-US" dirty="0" err="1">
                <a:solidFill>
                  <a:schemeClr val="tx1"/>
                </a:solidFill>
              </a:rPr>
              <a:t>dAmNmO!nAoBiZPi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ru-R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Пароли можно хранить в менеджерах паролей. Возможности менеджеров паролей</a:t>
            </a:r>
            <a:r>
              <a:rPr lang="en-US" b="1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хранят пароли в зашифрованном виде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могут генерировать надежные пароли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ru-RU" dirty="0">
                <a:solidFill>
                  <a:schemeClr val="tx1"/>
                </a:solidFill>
              </a:rPr>
              <a:t>автозаполнение на сайтах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0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E4C2F0-860D-A42D-36C4-AA7F18FD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Что такое двухфакторная аутентификация</a:t>
            </a:r>
            <a:r>
              <a:rPr lang="en-US" dirty="0"/>
              <a:t>(2FA)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7D7F9-090D-8959-B703-8052BC54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Двухфакторная аутентификация (2FA)</a:t>
            </a:r>
            <a:r>
              <a:rPr lang="ru-RU" dirty="0">
                <a:solidFill>
                  <a:schemeClr val="tx1"/>
                </a:solidFill>
              </a:rPr>
              <a:t> — метод защиты доступа к системам и данным, при котором для входа требуется подтверждение личности с использованием двух разных факторов.</a:t>
            </a:r>
          </a:p>
          <a:p>
            <a:pPr marL="0" indent="0">
              <a:buNone/>
            </a:pPr>
            <a:r>
              <a:rPr lang="ru-RU" b="1" dirty="0">
                <a:solidFill>
                  <a:schemeClr val="tx1"/>
                </a:solidFill>
              </a:rPr>
              <a:t>Способы </a:t>
            </a:r>
            <a:r>
              <a:rPr lang="en-US" b="1" dirty="0">
                <a:solidFill>
                  <a:schemeClr val="tx1"/>
                </a:solidFill>
              </a:rPr>
              <a:t>2FA:</a:t>
            </a:r>
          </a:p>
          <a:p>
            <a:r>
              <a:rPr lang="en-US" dirty="0">
                <a:solidFill>
                  <a:schemeClr val="tx1"/>
                </a:solidFill>
              </a:rPr>
              <a:t>SMS</a:t>
            </a:r>
            <a:r>
              <a:rPr lang="ru-RU" dirty="0">
                <a:solidFill>
                  <a:schemeClr val="tx1"/>
                </a:solidFill>
              </a:rPr>
              <a:t>-коды</a:t>
            </a:r>
          </a:p>
          <a:p>
            <a:r>
              <a:rPr lang="ru-RU" dirty="0">
                <a:solidFill>
                  <a:schemeClr val="tx1"/>
                </a:solidFill>
              </a:rPr>
              <a:t>Биометрия</a:t>
            </a:r>
          </a:p>
          <a:p>
            <a:r>
              <a:rPr lang="en-US" dirty="0">
                <a:solidFill>
                  <a:schemeClr val="tx1"/>
                </a:solidFill>
              </a:rPr>
              <a:t>Push-</a:t>
            </a:r>
            <a:r>
              <a:rPr lang="ru-RU" dirty="0">
                <a:solidFill>
                  <a:schemeClr val="tx1"/>
                </a:solidFill>
              </a:rPr>
              <a:t>уведомления</a:t>
            </a:r>
          </a:p>
          <a:p>
            <a:r>
              <a:rPr lang="en-US" dirty="0">
                <a:solidFill>
                  <a:schemeClr val="tx1"/>
                </a:solidFill>
              </a:rPr>
              <a:t>Email-</a:t>
            </a:r>
            <a:r>
              <a:rPr lang="ru-RU" dirty="0">
                <a:solidFill>
                  <a:schemeClr val="tx1"/>
                </a:solidFill>
              </a:rPr>
              <a:t>коды</a:t>
            </a:r>
          </a:p>
        </p:txBody>
      </p:sp>
    </p:spTree>
    <p:extLst>
      <p:ext uri="{BB962C8B-B14F-4D97-AF65-F5344CB8AC3E}">
        <p14:creationId xmlns:p14="http://schemas.microsoft.com/office/powerpoint/2010/main" val="7163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7D15D-964C-DD73-90C2-90294E31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D5D535-0984-7C78-E2F8-A4588A81E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Чтобы защитить свои личные данные, нужно создавать сложные и длинные пароли. Содержащие 12+ символом и не связанные слова.</a:t>
            </a:r>
          </a:p>
          <a:p>
            <a:r>
              <a:rPr lang="ru-RU" dirty="0">
                <a:solidFill>
                  <a:schemeClr val="tx1"/>
                </a:solidFill>
              </a:rPr>
              <a:t>Для удобства можно хранить пароли в менеджере паролей.</a:t>
            </a:r>
          </a:p>
          <a:p>
            <a:r>
              <a:rPr lang="ru-RU" dirty="0">
                <a:solidFill>
                  <a:schemeClr val="tx1"/>
                </a:solidFill>
              </a:rPr>
              <a:t>Для максимальной защиты своих данных и аккаунтов, включайте двухфакторную аутентификацию.</a:t>
            </a:r>
          </a:p>
        </p:txBody>
      </p:sp>
    </p:spTree>
    <p:extLst>
      <p:ext uri="{BB962C8B-B14F-4D97-AF65-F5344CB8AC3E}">
        <p14:creationId xmlns:p14="http://schemas.microsoft.com/office/powerpoint/2010/main" val="142511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20B0F8-C934-3084-ED71-81889E301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01" y="2825318"/>
            <a:ext cx="9445840" cy="120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b="1" dirty="0">
                <a:solidFill>
                  <a:schemeClr val="tx1"/>
                </a:solidFill>
              </a:rPr>
              <a:t>Спасибо большое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9946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</TotalTime>
  <Words>276</Words>
  <Application>Microsoft Office PowerPoint</Application>
  <PresentationFormat>Широкоэкранный</PresentationFormat>
  <Paragraphs>34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Garamond</vt:lpstr>
      <vt:lpstr>Натуральные материалы</vt:lpstr>
      <vt:lpstr>Пароли и двухфакторная аутентификация</vt:lpstr>
      <vt:lpstr>Что такое пароль и почему они важны.</vt:lpstr>
      <vt:lpstr>Проблемы с паролями</vt:lpstr>
      <vt:lpstr>Как создать надежный пароль?</vt:lpstr>
      <vt:lpstr>Что такое двухфакторная аутентификация(2FA)</vt:lpstr>
      <vt:lpstr>Итоги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Егоров</dc:creator>
  <cp:lastModifiedBy>Сергей Егоров</cp:lastModifiedBy>
  <cp:revision>1</cp:revision>
  <dcterms:created xsi:type="dcterms:W3CDTF">2025-06-23T00:32:15Z</dcterms:created>
  <dcterms:modified xsi:type="dcterms:W3CDTF">2025-06-23T01:00:10Z</dcterms:modified>
</cp:coreProperties>
</file>