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Мобильная</a:t>
            </a:r>
            <a:r>
              <a:rPr lang="en-US" altLang="ru-RU"/>
              <a:t> </a:t>
            </a:r>
            <a:r>
              <a:rPr lang="en-US" altLang="en-US"/>
              <a:t>безопасность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защита</a:t>
            </a:r>
            <a:r>
              <a:rPr lang="en-US" altLang="ru-RU"/>
              <a:t> </a:t>
            </a:r>
            <a:r>
              <a:rPr lang="en-US" altLang="en-US"/>
              <a:t>смартфонов</a:t>
            </a:r>
            <a:endParaRPr lang="en-US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Основные</a:t>
            </a:r>
            <a:r>
              <a:rPr lang="en-US" altLang="ru-RU"/>
              <a:t> </a:t>
            </a:r>
            <a:r>
              <a:rPr lang="en-US" altLang="en-US"/>
              <a:t>угрозы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способы</a:t>
            </a:r>
            <a:r>
              <a:rPr lang="en-US" altLang="ru-RU"/>
              <a:t> </a:t>
            </a:r>
            <a:r>
              <a:rPr lang="en-US" altLang="en-US"/>
              <a:t>их</a:t>
            </a:r>
            <a:r>
              <a:rPr lang="en-US" altLang="ru-RU"/>
              <a:t> </a:t>
            </a:r>
            <a:r>
              <a:rPr lang="en-US" altLang="en-US"/>
              <a:t>предотвращения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5400"/>
              <a:t>Введение</a:t>
            </a:r>
            <a:endParaRPr lang="en-US" altLang="en-US" sz="54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243965"/>
            <a:ext cx="10885170" cy="4883785"/>
          </a:xfrm>
        </p:spPr>
        <p:txBody>
          <a:bodyPr/>
          <a:p>
            <a:r>
              <a:rPr lang="en-US" altLang="en-US" sz="4800"/>
              <a:t>Смартфоны</a:t>
            </a:r>
            <a:r>
              <a:rPr lang="en-US" altLang="ru-RU" sz="4800"/>
              <a:t> </a:t>
            </a:r>
            <a:r>
              <a:rPr lang="en-US" altLang="en-US" sz="4800"/>
              <a:t>хранят</a:t>
            </a:r>
            <a:r>
              <a:rPr lang="en-US" altLang="ru-RU" sz="4800"/>
              <a:t> </a:t>
            </a:r>
            <a:r>
              <a:rPr lang="en-US" altLang="en-US" sz="4800"/>
              <a:t>личные</a:t>
            </a:r>
            <a:r>
              <a:rPr lang="en-US" altLang="ru-RU" sz="4800"/>
              <a:t> </a:t>
            </a:r>
            <a:r>
              <a:rPr lang="en-US" altLang="en-US" sz="4800"/>
              <a:t>данные</a:t>
            </a:r>
            <a:r>
              <a:rPr lang="en-US" altLang="ru-RU" sz="4800"/>
              <a:t>, </a:t>
            </a:r>
            <a:r>
              <a:rPr lang="en-US" altLang="en-US" sz="4800"/>
              <a:t>финансы</a:t>
            </a:r>
            <a:r>
              <a:rPr lang="en-US" altLang="ru-RU" sz="4800"/>
              <a:t>, </a:t>
            </a:r>
            <a:r>
              <a:rPr lang="en-US" altLang="en-US" sz="4800"/>
              <a:t>доступ</a:t>
            </a:r>
            <a:r>
              <a:rPr lang="en-US" altLang="ru-RU" sz="4800"/>
              <a:t> </a:t>
            </a:r>
            <a:r>
              <a:rPr lang="en-US" altLang="en-US" sz="4800"/>
              <a:t>к</a:t>
            </a:r>
            <a:r>
              <a:rPr lang="en-US" altLang="ru-RU" sz="4800"/>
              <a:t> </a:t>
            </a:r>
            <a:r>
              <a:rPr lang="en-US" altLang="en-US" sz="4800"/>
              <a:t>соцсетям</a:t>
            </a:r>
            <a:r>
              <a:rPr lang="en-US" altLang="ru-RU" sz="4800"/>
              <a:t> </a:t>
            </a:r>
            <a:r>
              <a:rPr lang="en-US" altLang="en-US" sz="4800"/>
              <a:t>и</a:t>
            </a:r>
            <a:r>
              <a:rPr lang="en-US" altLang="ru-RU" sz="4800"/>
              <a:t> </a:t>
            </a:r>
            <a:r>
              <a:rPr lang="en-US" altLang="en-US" sz="4800"/>
              <a:t>почте</a:t>
            </a:r>
            <a:r>
              <a:rPr lang="en-US" altLang="ru-RU" sz="4800"/>
              <a:t>.</a:t>
            </a:r>
            <a:endParaRPr lang="en-US" altLang="ru-RU" sz="4800"/>
          </a:p>
          <a:p>
            <a:r>
              <a:rPr lang="en-US" altLang="en-US" sz="4800"/>
              <a:t>Угрозы</a:t>
            </a:r>
            <a:r>
              <a:rPr lang="en-US" altLang="ru-RU" sz="4800"/>
              <a:t> </a:t>
            </a:r>
            <a:r>
              <a:rPr lang="en-US" altLang="en-US" sz="4800"/>
              <a:t>растут</a:t>
            </a:r>
            <a:r>
              <a:rPr lang="en-US" altLang="ru-RU" sz="4800"/>
              <a:t>: </a:t>
            </a:r>
            <a:r>
              <a:rPr lang="en-US" altLang="en-US" sz="4800"/>
              <a:t>вирусы</a:t>
            </a:r>
            <a:r>
              <a:rPr lang="en-US" altLang="ru-RU" sz="4800"/>
              <a:t>, </a:t>
            </a:r>
            <a:r>
              <a:rPr lang="en-US" altLang="en-US" sz="4800"/>
              <a:t>фишинг</a:t>
            </a:r>
            <a:r>
              <a:rPr lang="en-US" altLang="ru-RU" sz="4800"/>
              <a:t>, </a:t>
            </a:r>
            <a:r>
              <a:rPr lang="en-US" altLang="en-US" sz="4800"/>
              <a:t>утечки</a:t>
            </a:r>
            <a:r>
              <a:rPr lang="en-US" altLang="ru-RU" sz="4800"/>
              <a:t> </a:t>
            </a:r>
            <a:r>
              <a:rPr lang="en-US" altLang="en-US" sz="4800"/>
              <a:t>данных</a:t>
            </a:r>
            <a:r>
              <a:rPr lang="en-US" altLang="ru-RU" sz="4800"/>
              <a:t>, </a:t>
            </a:r>
            <a:r>
              <a:rPr lang="en-US" altLang="en-US" sz="4800"/>
              <a:t>кража</a:t>
            </a:r>
            <a:r>
              <a:rPr lang="en-US" altLang="ru-RU" sz="4800"/>
              <a:t> </a:t>
            </a:r>
            <a:r>
              <a:rPr lang="en-US" altLang="en-US" sz="4800"/>
              <a:t>устройств</a:t>
            </a:r>
            <a:r>
              <a:rPr lang="en-US" altLang="ru-RU" sz="4800"/>
              <a:t>.</a:t>
            </a:r>
            <a:endParaRPr lang="en-US" altLang="ru-RU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6000"/>
              <a:t>Основные</a:t>
            </a:r>
            <a:r>
              <a:rPr lang="en-US" altLang="ru-RU" sz="6000"/>
              <a:t> </a:t>
            </a:r>
            <a:r>
              <a:rPr lang="en-US" altLang="en-US" sz="6000"/>
              <a:t>угрозы</a:t>
            </a:r>
            <a:endParaRPr lang="en-US" altLang="en-US" sz="60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580515"/>
            <a:ext cx="10515600" cy="5032375"/>
          </a:xfrm>
        </p:spPr>
        <p:txBody>
          <a:bodyPr>
            <a:noAutofit/>
          </a:bodyPr>
          <a:p>
            <a:r>
              <a:rPr lang="en-US" altLang="en-US" sz="2800"/>
              <a:t>Вредоносные</a:t>
            </a:r>
            <a:r>
              <a:rPr lang="en-US" altLang="ru-RU" sz="2800"/>
              <a:t> </a:t>
            </a:r>
            <a:r>
              <a:rPr lang="en-US" altLang="en-US" sz="2800"/>
              <a:t>программы</a:t>
            </a:r>
            <a:r>
              <a:rPr lang="en-US" altLang="ru-RU" sz="2800"/>
              <a:t> (</a:t>
            </a:r>
            <a:r>
              <a:rPr lang="en-US" altLang="en-US" sz="2800"/>
              <a:t>вирусы</a:t>
            </a:r>
            <a:r>
              <a:rPr lang="en-US" altLang="ru-RU" sz="2800"/>
              <a:t>, </a:t>
            </a:r>
            <a:r>
              <a:rPr lang="en-US" altLang="en-US" sz="2800"/>
              <a:t>трояны</a:t>
            </a:r>
            <a:r>
              <a:rPr lang="en-US" altLang="ru-RU" sz="2800"/>
              <a:t>)</a:t>
            </a:r>
            <a:endParaRPr lang="en-US" altLang="ru-RU" sz="2800"/>
          </a:p>
          <a:p>
            <a:r>
              <a:rPr lang="en-US" altLang="en-US" sz="2800"/>
              <a:t>Скрытая</a:t>
            </a:r>
            <a:r>
              <a:rPr lang="en-US" altLang="ru-RU" sz="2800"/>
              <a:t> </a:t>
            </a:r>
            <a:r>
              <a:rPr lang="en-US" altLang="en-US" sz="2800"/>
              <a:t>установка</a:t>
            </a:r>
            <a:r>
              <a:rPr lang="en-US" altLang="ru-RU" sz="2800"/>
              <a:t> </a:t>
            </a:r>
            <a:r>
              <a:rPr lang="en-US" altLang="en-US" sz="2800"/>
              <a:t>через</a:t>
            </a:r>
            <a:r>
              <a:rPr lang="en-US" altLang="ru-RU" sz="2800"/>
              <a:t> </a:t>
            </a:r>
            <a:r>
              <a:rPr lang="en-US" altLang="en-US" sz="2800"/>
              <a:t>приложения</a:t>
            </a:r>
            <a:r>
              <a:rPr lang="en-US" altLang="ru-RU" sz="2800"/>
              <a:t> </a:t>
            </a:r>
            <a:r>
              <a:rPr lang="en-US" altLang="en-US" sz="2800"/>
              <a:t>или</a:t>
            </a:r>
            <a:r>
              <a:rPr lang="en-US" altLang="ru-RU" sz="2800"/>
              <a:t> </a:t>
            </a:r>
            <a:r>
              <a:rPr lang="en-US" altLang="en-US" sz="2800"/>
              <a:t>ссылки</a:t>
            </a:r>
            <a:r>
              <a:rPr lang="en-US" altLang="ru-RU" sz="2800"/>
              <a:t>.</a:t>
            </a:r>
            <a:endParaRPr lang="en-US" altLang="ru-RU" sz="2800"/>
          </a:p>
          <a:p>
            <a:r>
              <a:rPr lang="en-US" altLang="en-US" sz="2800"/>
              <a:t>Фишинг</a:t>
            </a:r>
            <a:r>
              <a:rPr lang="en-US" altLang="ru-RU" sz="2800"/>
              <a:t> </a:t>
            </a:r>
            <a:r>
              <a:rPr lang="en-US" altLang="en-US" sz="2800"/>
              <a:t>и</a:t>
            </a:r>
            <a:r>
              <a:rPr lang="en-US" altLang="ru-RU" sz="2800"/>
              <a:t> </a:t>
            </a:r>
            <a:r>
              <a:rPr lang="en-US" altLang="en-US" sz="2800"/>
              <a:t>мошенничество</a:t>
            </a:r>
            <a:endParaRPr lang="en-US" altLang="en-US" sz="2800"/>
          </a:p>
          <a:p>
            <a:r>
              <a:rPr lang="en-US" altLang="en-US" sz="2800"/>
              <a:t>Поддельные</a:t>
            </a:r>
            <a:r>
              <a:rPr lang="en-US" altLang="ru-RU" sz="2800"/>
              <a:t> </a:t>
            </a:r>
            <a:r>
              <a:rPr lang="en-US" altLang="en-US" sz="2800"/>
              <a:t>сайты</a:t>
            </a:r>
            <a:r>
              <a:rPr lang="en-US" altLang="ru-RU" sz="2800"/>
              <a:t>, SMS </a:t>
            </a:r>
            <a:r>
              <a:rPr lang="en-US" altLang="en-US" sz="2800"/>
              <a:t>и</a:t>
            </a:r>
            <a:r>
              <a:rPr lang="en-US" altLang="ru-RU" sz="2800"/>
              <a:t> </a:t>
            </a:r>
            <a:r>
              <a:rPr lang="en-US" altLang="en-US" sz="2800"/>
              <a:t>письма</a:t>
            </a:r>
            <a:r>
              <a:rPr lang="en-US" altLang="ru-RU" sz="2800"/>
              <a:t> </a:t>
            </a:r>
            <a:r>
              <a:rPr lang="en-US" altLang="en-US" sz="2800"/>
              <a:t>с</a:t>
            </a:r>
            <a:r>
              <a:rPr lang="en-US" altLang="ru-RU" sz="2800"/>
              <a:t> </a:t>
            </a:r>
            <a:r>
              <a:rPr lang="en-US" altLang="en-US" sz="2800"/>
              <a:t>целью</a:t>
            </a:r>
            <a:r>
              <a:rPr lang="en-US" altLang="ru-RU" sz="2800"/>
              <a:t> </a:t>
            </a:r>
            <a:r>
              <a:rPr lang="en-US" altLang="en-US" sz="2800"/>
              <a:t>кражи</a:t>
            </a:r>
            <a:r>
              <a:rPr lang="en-US" altLang="ru-RU" sz="2800"/>
              <a:t> </a:t>
            </a:r>
            <a:r>
              <a:rPr lang="en-US" altLang="en-US" sz="2800"/>
              <a:t>данных</a:t>
            </a:r>
            <a:r>
              <a:rPr lang="en-US" altLang="ru-RU" sz="2800"/>
              <a:t>.</a:t>
            </a:r>
            <a:endParaRPr lang="en-US" altLang="ru-RU" sz="2800"/>
          </a:p>
          <a:p>
            <a:r>
              <a:rPr lang="en-US" altLang="en-US" sz="2800"/>
              <a:t>Кража</a:t>
            </a:r>
            <a:r>
              <a:rPr lang="en-US" altLang="ru-RU" sz="2800"/>
              <a:t>/</a:t>
            </a:r>
            <a:r>
              <a:rPr lang="en-US" altLang="en-US" sz="2800"/>
              <a:t>потеря</a:t>
            </a:r>
            <a:r>
              <a:rPr lang="en-US" altLang="ru-RU" sz="2800"/>
              <a:t> </a:t>
            </a:r>
            <a:r>
              <a:rPr lang="en-US" altLang="en-US" sz="2800"/>
              <a:t>устройства</a:t>
            </a:r>
            <a:endParaRPr lang="en-US" altLang="en-US" sz="2800"/>
          </a:p>
          <a:p>
            <a:r>
              <a:rPr lang="en-US" altLang="en-US" sz="2800"/>
              <a:t>Риск</a:t>
            </a:r>
            <a:r>
              <a:rPr lang="en-US" altLang="ru-RU" sz="2800"/>
              <a:t> </a:t>
            </a:r>
            <a:r>
              <a:rPr lang="en-US" altLang="en-US" sz="2800"/>
              <a:t>доступа</a:t>
            </a:r>
            <a:r>
              <a:rPr lang="en-US" altLang="ru-RU" sz="2800"/>
              <a:t> </a:t>
            </a:r>
            <a:r>
              <a:rPr lang="en-US" altLang="en-US" sz="2800"/>
              <a:t>к</a:t>
            </a:r>
            <a:r>
              <a:rPr lang="en-US" altLang="ru-RU" sz="2800"/>
              <a:t> </a:t>
            </a:r>
            <a:r>
              <a:rPr lang="en-US" altLang="en-US" sz="2800"/>
              <a:t>личным</a:t>
            </a:r>
            <a:r>
              <a:rPr lang="en-US" altLang="ru-RU" sz="2800"/>
              <a:t> </a:t>
            </a:r>
            <a:r>
              <a:rPr lang="en-US" altLang="en-US" sz="2800"/>
              <a:t>данным</a:t>
            </a:r>
            <a:r>
              <a:rPr lang="en-US" altLang="ru-RU" sz="2800"/>
              <a:t>.</a:t>
            </a:r>
            <a:endParaRPr lang="en-US" altLang="ru-RU" sz="2800"/>
          </a:p>
          <a:p>
            <a:r>
              <a:rPr lang="en-US" altLang="en-US" sz="2800"/>
              <a:t>Небезопасные</a:t>
            </a:r>
            <a:r>
              <a:rPr lang="en-US" altLang="ru-RU" sz="2800"/>
              <a:t> </a:t>
            </a:r>
            <a:r>
              <a:rPr lang="en-US" altLang="en-US" sz="2800"/>
              <a:t>сети</a:t>
            </a:r>
            <a:r>
              <a:rPr lang="en-US" altLang="ru-RU" sz="2800"/>
              <a:t> (Wi-Fi </a:t>
            </a:r>
            <a:r>
              <a:rPr lang="en-US" altLang="en-US" sz="2800"/>
              <a:t>в</a:t>
            </a:r>
            <a:r>
              <a:rPr lang="en-US" altLang="ru-RU" sz="2800"/>
              <a:t> </a:t>
            </a:r>
            <a:r>
              <a:rPr lang="en-US" altLang="en-US" sz="2800"/>
              <a:t>кафе</a:t>
            </a:r>
            <a:r>
              <a:rPr lang="en-US" altLang="ru-RU" sz="2800"/>
              <a:t>, </a:t>
            </a:r>
            <a:r>
              <a:rPr lang="en-US" altLang="en-US" sz="2800"/>
              <a:t>аэропортах</a:t>
            </a:r>
            <a:r>
              <a:rPr lang="en-US" altLang="ru-RU" sz="2800"/>
              <a:t>)</a:t>
            </a:r>
            <a:endParaRPr lang="en-US" altLang="ru-RU" sz="2800"/>
          </a:p>
          <a:p>
            <a:r>
              <a:rPr lang="en-US" altLang="en-US" sz="2800"/>
              <a:t>Перехват</a:t>
            </a:r>
            <a:r>
              <a:rPr lang="en-US" altLang="ru-RU" sz="2800"/>
              <a:t> </a:t>
            </a:r>
            <a:r>
              <a:rPr lang="en-US" altLang="en-US" sz="2800"/>
              <a:t>данных</a:t>
            </a:r>
            <a:r>
              <a:rPr lang="en-US" altLang="ru-RU" sz="2800"/>
              <a:t> </a:t>
            </a:r>
            <a:r>
              <a:rPr lang="en-US" altLang="en-US" sz="2800"/>
              <a:t>злоумышленниками</a:t>
            </a:r>
            <a:r>
              <a:rPr lang="en-US" altLang="ru-RU" sz="2800"/>
              <a:t>.</a:t>
            </a:r>
            <a:endParaRPr lang="en-US" altLang="ru-RU" sz="2800"/>
          </a:p>
          <a:p>
            <a:r>
              <a:rPr lang="en-US" altLang="en-US" sz="2800"/>
              <a:t>Уязвимости</a:t>
            </a:r>
            <a:r>
              <a:rPr lang="en-US" altLang="ru-RU" sz="2800"/>
              <a:t> </a:t>
            </a:r>
            <a:r>
              <a:rPr lang="en-US" altLang="en-US" sz="2800"/>
              <a:t>ОС</a:t>
            </a:r>
            <a:r>
              <a:rPr lang="en-US" altLang="ru-RU" sz="2800"/>
              <a:t> </a:t>
            </a:r>
            <a:r>
              <a:rPr lang="en-US" altLang="en-US" sz="2800"/>
              <a:t>и</a:t>
            </a:r>
            <a:r>
              <a:rPr lang="en-US" altLang="ru-RU" sz="2800"/>
              <a:t> </a:t>
            </a:r>
            <a:r>
              <a:rPr lang="en-US" altLang="en-US" sz="2800"/>
              <a:t>приложений</a:t>
            </a:r>
            <a:endParaRPr lang="en-US" altLang="en-US" sz="2800"/>
          </a:p>
          <a:p>
            <a:r>
              <a:rPr lang="en-US" altLang="en-US" sz="2800"/>
              <a:t>Необновленное</a:t>
            </a:r>
            <a:r>
              <a:rPr lang="en-US" altLang="ru-RU" sz="2800"/>
              <a:t> </a:t>
            </a:r>
            <a:r>
              <a:rPr lang="en-US" altLang="en-US" sz="2800"/>
              <a:t>ПО</a:t>
            </a:r>
            <a:r>
              <a:rPr lang="en-US" altLang="ru-RU" sz="2800"/>
              <a:t> = </a:t>
            </a:r>
            <a:r>
              <a:rPr lang="en-US" altLang="en-US" sz="2800"/>
              <a:t>дыры</a:t>
            </a:r>
            <a:r>
              <a:rPr lang="en-US" altLang="ru-RU" sz="2800"/>
              <a:t> </a:t>
            </a:r>
            <a:r>
              <a:rPr lang="en-US" altLang="en-US" sz="2800"/>
              <a:t>в</a:t>
            </a:r>
            <a:r>
              <a:rPr lang="en-US" altLang="ru-RU" sz="2800"/>
              <a:t> </a:t>
            </a:r>
            <a:r>
              <a:rPr lang="en-US" altLang="en-US" sz="2800"/>
              <a:t>безопасности</a:t>
            </a:r>
            <a:r>
              <a:rPr lang="en-US" altLang="ru-RU" sz="2800"/>
              <a:t>.</a:t>
            </a:r>
            <a:endParaRPr lang="en-US" altLang="ru-RU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Способы</a:t>
            </a:r>
            <a:r>
              <a:rPr lang="en-US" altLang="ru-RU"/>
              <a:t> </a:t>
            </a:r>
            <a:r>
              <a:rPr lang="en-US" altLang="en-US"/>
              <a:t>защиты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ru-RU" altLang="en-US"/>
              <a:t>Установка антивируса: Kaspersky, Avast, Bitdefender.</a:t>
            </a:r>
            <a:endParaRPr lang="ru-RU" altLang="en-US"/>
          </a:p>
          <a:p>
            <a:r>
              <a:rPr lang="ru-RU" altLang="en-US"/>
              <a:t>Осторожность с приложениями: скачивать только из официальных магазинов.</a:t>
            </a:r>
            <a:endParaRPr lang="ru-RU" altLang="en-US"/>
          </a:p>
          <a:p>
            <a:r>
              <a:rPr lang="ru-RU" altLang="en-US"/>
              <a:t>Использование VPN в публичных сетях: шифрует интернет-трафик.</a:t>
            </a:r>
            <a:endParaRPr lang="ru-RU" altLang="en-US"/>
          </a:p>
          <a:p>
            <a:r>
              <a:rPr lang="ru-RU" altLang="en-US"/>
              <a:t>Регулярные обновления: включить автообновления ОС и приложений.</a:t>
            </a:r>
            <a:endParaRPr lang="ru-RU" altLang="en-US"/>
          </a:p>
          <a:p>
            <a:r>
              <a:rPr lang="ru-RU" altLang="en-US"/>
              <a:t>Блокировка экрана и удаленное управление: Pin-код, Face ID, Find My Device, Find My iPhone.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5400"/>
              <a:t>Дополнительные</a:t>
            </a:r>
            <a:r>
              <a:rPr lang="en-US" altLang="ru-RU" sz="5400"/>
              <a:t> </a:t>
            </a:r>
            <a:r>
              <a:rPr lang="en-US" altLang="en-US" sz="5400"/>
              <a:t>меры</a:t>
            </a:r>
            <a:endParaRPr lang="en-US" altLang="en-US" sz="54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4800"/>
              <a:t>Двухфакторная</a:t>
            </a:r>
            <a:r>
              <a:rPr lang="en-US" altLang="ru-RU" sz="4800"/>
              <a:t> </a:t>
            </a:r>
            <a:r>
              <a:rPr lang="en-US" altLang="en-US" sz="4800"/>
              <a:t>аутентификация</a:t>
            </a:r>
            <a:r>
              <a:rPr lang="en-US" altLang="ru-RU" sz="4800"/>
              <a:t> </a:t>
            </a:r>
            <a:r>
              <a:rPr lang="en-US" altLang="en-US" sz="4800"/>
              <a:t>для</a:t>
            </a:r>
            <a:r>
              <a:rPr lang="en-US" altLang="ru-RU" sz="4800"/>
              <a:t> </a:t>
            </a:r>
            <a:r>
              <a:rPr lang="en-US" altLang="en-US" sz="4800"/>
              <a:t>важных</a:t>
            </a:r>
            <a:r>
              <a:rPr lang="en-US" altLang="ru-RU" sz="4800"/>
              <a:t> </a:t>
            </a:r>
            <a:r>
              <a:rPr lang="en-US" altLang="en-US" sz="4800"/>
              <a:t>аккаунтов</a:t>
            </a:r>
            <a:r>
              <a:rPr lang="en-US" altLang="ru-RU" sz="4800"/>
              <a:t>.</a:t>
            </a:r>
            <a:endParaRPr lang="en-US" altLang="ru-RU" sz="4800"/>
          </a:p>
          <a:p>
            <a:r>
              <a:rPr lang="en-US" altLang="en-US" sz="4800"/>
              <a:t>Резервные</a:t>
            </a:r>
            <a:r>
              <a:rPr lang="en-US" altLang="ru-RU" sz="4800"/>
              <a:t> </a:t>
            </a:r>
            <a:r>
              <a:rPr lang="en-US" altLang="en-US" sz="4800"/>
              <a:t>копии</a:t>
            </a:r>
            <a:r>
              <a:rPr lang="en-US" altLang="ru-RU" sz="4800"/>
              <a:t> </a:t>
            </a:r>
            <a:r>
              <a:rPr lang="en-US" altLang="en-US" sz="4800"/>
              <a:t>данных</a:t>
            </a:r>
            <a:r>
              <a:rPr lang="en-US" altLang="ru-RU" sz="4800"/>
              <a:t> (Google Drive, iCloud).</a:t>
            </a:r>
            <a:endParaRPr lang="en-US" altLang="ru-RU" sz="4800"/>
          </a:p>
          <a:p>
            <a:r>
              <a:rPr lang="en-US" altLang="en-US" sz="4800"/>
              <a:t>Ограничение</a:t>
            </a:r>
            <a:r>
              <a:rPr lang="en-US" altLang="ru-RU" sz="4800"/>
              <a:t> </a:t>
            </a:r>
            <a:r>
              <a:rPr lang="en-US" altLang="en-US" sz="4800"/>
              <a:t>прав</a:t>
            </a:r>
            <a:r>
              <a:rPr lang="en-US" altLang="ru-RU" sz="4800"/>
              <a:t> </a:t>
            </a:r>
            <a:r>
              <a:rPr lang="en-US" altLang="en-US" sz="4800"/>
              <a:t>приложлений</a:t>
            </a:r>
            <a:r>
              <a:rPr lang="en-US" altLang="ru-RU" sz="4800"/>
              <a:t> (</a:t>
            </a:r>
            <a:r>
              <a:rPr lang="en-US" altLang="en-US" sz="4800"/>
              <a:t>доступ</a:t>
            </a:r>
            <a:r>
              <a:rPr lang="en-US" altLang="ru-RU" sz="4800"/>
              <a:t> </a:t>
            </a:r>
            <a:r>
              <a:rPr lang="en-US" altLang="en-US" sz="4800"/>
              <a:t>к</a:t>
            </a:r>
            <a:r>
              <a:rPr lang="en-US" altLang="ru-RU" sz="4800"/>
              <a:t> </a:t>
            </a:r>
            <a:r>
              <a:rPr lang="en-US" altLang="en-US" sz="4800"/>
              <a:t>камере</a:t>
            </a:r>
            <a:r>
              <a:rPr lang="en-US" altLang="ru-RU" sz="4800"/>
              <a:t>, </a:t>
            </a:r>
            <a:r>
              <a:rPr lang="en-US" altLang="en-US" sz="4800"/>
              <a:t>микрофону</a:t>
            </a:r>
            <a:r>
              <a:rPr lang="en-US" altLang="ru-RU" sz="4800"/>
              <a:t>).</a:t>
            </a:r>
            <a:endParaRPr lang="en-US" altLang="ru-RU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6000"/>
              <a:t>Итоги</a:t>
            </a:r>
            <a:endParaRPr lang="en-US" altLang="en-US" sz="60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5400"/>
              <a:t>Угрозы</a:t>
            </a:r>
            <a:r>
              <a:rPr lang="en-US" altLang="ru-RU" sz="5400"/>
              <a:t> </a:t>
            </a:r>
            <a:r>
              <a:rPr lang="en-US" altLang="en-US" sz="5400"/>
              <a:t>многообразны</a:t>
            </a:r>
            <a:r>
              <a:rPr lang="en-US" altLang="ru-RU" sz="5400"/>
              <a:t>, </a:t>
            </a:r>
            <a:r>
              <a:rPr lang="en-US" altLang="en-US" sz="5400"/>
              <a:t>но</a:t>
            </a:r>
            <a:r>
              <a:rPr lang="en-US" altLang="ru-RU" sz="5400"/>
              <a:t> </a:t>
            </a:r>
            <a:r>
              <a:rPr lang="en-US" altLang="en-US" sz="5400"/>
              <a:t>защита</a:t>
            </a:r>
            <a:r>
              <a:rPr lang="en-US" altLang="ru-RU" sz="5400"/>
              <a:t> </a:t>
            </a:r>
            <a:r>
              <a:rPr lang="en-US" altLang="en-US" sz="5400"/>
              <a:t>возможна</a:t>
            </a:r>
            <a:r>
              <a:rPr lang="en-US" altLang="ru-RU" sz="5400"/>
              <a:t>!</a:t>
            </a:r>
            <a:endParaRPr lang="en-US" altLang="ru-RU" sz="5400"/>
          </a:p>
          <a:p>
            <a:r>
              <a:rPr lang="en-US" altLang="en-US" sz="5400"/>
              <a:t>Главное</a:t>
            </a:r>
            <a:r>
              <a:rPr lang="en-US" altLang="ru-RU" sz="5400"/>
              <a:t>: </a:t>
            </a:r>
            <a:r>
              <a:rPr lang="en-US" altLang="en-US" sz="5400"/>
              <a:t>антивирус</a:t>
            </a:r>
            <a:r>
              <a:rPr lang="en-US" altLang="ru-RU" sz="5400"/>
              <a:t>, </a:t>
            </a:r>
            <a:r>
              <a:rPr lang="en-US" altLang="en-US" sz="5400"/>
              <a:t>обновления</a:t>
            </a:r>
            <a:r>
              <a:rPr lang="en-US" altLang="ru-RU" sz="5400"/>
              <a:t>, </a:t>
            </a:r>
            <a:r>
              <a:rPr lang="en-US" altLang="en-US" sz="5400"/>
              <a:t>осторожность</a:t>
            </a:r>
            <a:r>
              <a:rPr lang="en-US" altLang="ru-RU" sz="5400"/>
              <a:t> </a:t>
            </a:r>
            <a:r>
              <a:rPr lang="en-US" altLang="en-US" sz="5400"/>
              <a:t>в</a:t>
            </a:r>
            <a:r>
              <a:rPr lang="en-US" altLang="ru-RU" sz="5400"/>
              <a:t> </a:t>
            </a:r>
            <a:r>
              <a:rPr lang="en-US" altLang="en-US" sz="5400"/>
              <a:t>сети</a:t>
            </a:r>
            <a:r>
              <a:rPr lang="en-US" altLang="ru-RU" sz="5400"/>
              <a:t>, </a:t>
            </a:r>
            <a:r>
              <a:rPr lang="en-US" altLang="en-US" sz="5400"/>
              <a:t>блокировка</a:t>
            </a:r>
            <a:r>
              <a:rPr lang="en-US" altLang="ru-RU" sz="5400"/>
              <a:t> </a:t>
            </a:r>
            <a:r>
              <a:rPr lang="en-US" altLang="en-US" sz="5400"/>
              <a:t>экрана</a:t>
            </a:r>
            <a:r>
              <a:rPr lang="en-US" altLang="ru-RU" sz="5400"/>
              <a:t>.</a:t>
            </a:r>
            <a:endParaRPr lang="en-US" altLang="ru-RU" sz="5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wpp_generatetext" val="1"/>
</p:tagLst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WPS Presentation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maason Santoron</cp:lastModifiedBy>
  <cp:revision>2</cp:revision>
  <dcterms:created xsi:type="dcterms:W3CDTF">2025-06-22T19:45:05Z</dcterms:created>
  <dcterms:modified xsi:type="dcterms:W3CDTF">2025-06-22T20:03:26Z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1049-12.2.0.21546</vt:lpwstr>
  </property>
  <property fmtid="{D5CDD505-2E9C-101B-9397-08002B2CF9AE}" pid="3" name="ICV">
    <vt:lpwstr>3C3E9ED7CAAD4DAEB61E0F1F2B0FFF77_12</vt:lpwstr>
  </property>
</Properties>
</file>