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60" r:id="rId5"/>
    <p:sldId id="258" r:id="rId6"/>
    <p:sldId id="259" r:id="rId7"/>
    <p:sldId id="261" r:id="rId8"/>
    <p:sldId id="263" r:id="rId9"/>
    <p:sldId id="264" r:id="rId10"/>
    <p:sldId id="266" r:id="rId11"/>
    <p:sldId id="265" r:id="rId12"/>
    <p:sldId id="262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1775" y="315595"/>
            <a:ext cx="12233910" cy="4283075"/>
          </a:xfrm>
        </p:spPr>
        <p:txBody>
          <a:bodyPr>
            <a:normAutofit/>
          </a:bodyPr>
          <a:lstStyle/>
          <a:p>
            <a:r>
              <a:rPr lang="en-US" altLang="en-US" sz="4800">
                <a:latin typeface="Times New Roman" panose="02020603050405020304" charset="0"/>
                <a:cs typeface="Times New Roman" panose="02020603050405020304" charset="0"/>
              </a:rPr>
              <a:t>Искусственный</a:t>
            </a:r>
            <a:r>
              <a:rPr lang="en-US" altLang="ru-RU" sz="4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4800">
                <a:latin typeface="Times New Roman" panose="02020603050405020304" charset="0"/>
                <a:cs typeface="Times New Roman" panose="02020603050405020304" charset="0"/>
              </a:rPr>
              <a:t>интеллект</a:t>
            </a:r>
            <a:r>
              <a:rPr lang="en-US" altLang="ru-RU" sz="4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48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4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4800">
                <a:latin typeface="Times New Roman" panose="02020603050405020304" charset="0"/>
                <a:cs typeface="Times New Roman" panose="02020603050405020304" charset="0"/>
              </a:rPr>
              <a:t>машинное</a:t>
            </a:r>
            <a:r>
              <a:rPr lang="en-US" altLang="ru-RU" sz="4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4800">
                <a:latin typeface="Times New Roman" panose="02020603050405020304" charset="0"/>
                <a:cs typeface="Times New Roman" panose="02020603050405020304" charset="0"/>
              </a:rPr>
              <a:t>обучение</a:t>
            </a:r>
            <a:r>
              <a:rPr lang="en-US" altLang="ru-RU" sz="4800">
                <a:latin typeface="Times New Roman" panose="02020603050405020304" charset="0"/>
                <a:cs typeface="Times New Roman" panose="02020603050405020304" charset="0"/>
              </a:rPr>
              <a:t> </a:t>
            </a:r>
            <a:br>
              <a:rPr lang="en-US" altLang="ru-RU" sz="480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4800">
                <a:latin typeface="Times New Roman" panose="02020603050405020304" charset="0"/>
                <a:cs typeface="Times New Roman" panose="02020603050405020304" charset="0"/>
              </a:rPr>
              <a:t>Практическое</a:t>
            </a:r>
            <a:r>
              <a:rPr lang="en-US" altLang="ru-RU" sz="4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4800">
                <a:latin typeface="Times New Roman" panose="02020603050405020304" charset="0"/>
                <a:cs typeface="Times New Roman" panose="02020603050405020304" charset="0"/>
              </a:rPr>
              <a:t>применение</a:t>
            </a:r>
            <a:r>
              <a:rPr lang="en-US" altLang="ru-RU" sz="4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4800">
                <a:latin typeface="Times New Roman" panose="02020603050405020304" charset="0"/>
                <a:cs typeface="Times New Roman" panose="02020603050405020304" charset="0"/>
              </a:rPr>
              <a:t>ИИ</a:t>
            </a:r>
            <a:r>
              <a:rPr lang="en-US" altLang="ru-RU" sz="4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4800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ru-RU" sz="4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4800">
                <a:latin typeface="Times New Roman" panose="02020603050405020304" charset="0"/>
                <a:cs typeface="Times New Roman" panose="02020603050405020304" charset="0"/>
              </a:rPr>
              <a:t>повседневной</a:t>
            </a:r>
            <a:r>
              <a:rPr lang="en-US" altLang="ru-RU" sz="4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4800">
                <a:latin typeface="Times New Roman" panose="02020603050405020304" charset="0"/>
                <a:cs typeface="Times New Roman" panose="02020603050405020304" charset="0"/>
              </a:rPr>
              <a:t>жизни</a:t>
            </a:r>
            <a:r>
              <a:rPr lang="en-US" altLang="ru-RU" sz="4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48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4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4800">
                <a:latin typeface="Times New Roman" panose="02020603050405020304" charset="0"/>
                <a:cs typeface="Times New Roman" panose="02020603050405020304" charset="0"/>
              </a:rPr>
              <a:t>бизнесе</a:t>
            </a:r>
            <a:endParaRPr lang="en-US" altLang="en-US" sz="4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Бараканова Асема 1АСС9-20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 descr="23233333332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58445"/>
            <a:ext cx="6672580" cy="61417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Выводы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ru-RU"/>
          </a:p>
          <a:p>
            <a:r>
              <a:rPr lang="en-US" altLang="ru-RU"/>
              <a:t>- </a:t>
            </a:r>
            <a:r>
              <a:rPr lang="en-US" altLang="en-US"/>
              <a:t>ИИ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машинное</a:t>
            </a:r>
            <a:r>
              <a:rPr lang="en-US" altLang="ru-RU"/>
              <a:t> </a:t>
            </a:r>
            <a:r>
              <a:rPr lang="en-US" altLang="en-US"/>
              <a:t>обучение</a:t>
            </a:r>
            <a:r>
              <a:rPr lang="en-US" altLang="ru-RU"/>
              <a:t> </a:t>
            </a:r>
            <a:r>
              <a:rPr lang="en-US" altLang="en-US"/>
              <a:t>уже</a:t>
            </a:r>
            <a:r>
              <a:rPr lang="en-US" altLang="ru-RU"/>
              <a:t> </a:t>
            </a:r>
            <a:r>
              <a:rPr lang="en-US" altLang="en-US"/>
              <a:t>улучшают</a:t>
            </a:r>
            <a:r>
              <a:rPr lang="en-US" altLang="ru-RU"/>
              <a:t> </a:t>
            </a:r>
            <a:r>
              <a:rPr lang="en-US" altLang="en-US"/>
              <a:t>качество</a:t>
            </a:r>
            <a:r>
              <a:rPr lang="en-US" altLang="ru-RU"/>
              <a:t> </a:t>
            </a:r>
            <a:r>
              <a:rPr lang="en-US" altLang="en-US"/>
              <a:t>жизни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бизнес</a:t>
            </a:r>
            <a:r>
              <a:rPr lang="en-US" altLang="ru-RU"/>
              <a:t>-</a:t>
            </a:r>
            <a:r>
              <a:rPr lang="en-US" altLang="en-US"/>
              <a:t>процессы</a:t>
            </a:r>
            <a:r>
              <a:rPr lang="en-US" altLang="ru-RU"/>
              <a:t>.  </a:t>
            </a:r>
            <a:endParaRPr lang="en-US" altLang="ru-RU"/>
          </a:p>
          <a:p>
            <a:r>
              <a:rPr lang="en-US" altLang="ru-RU"/>
              <a:t>- </a:t>
            </a:r>
            <a:r>
              <a:rPr lang="en-US" altLang="en-US"/>
              <a:t>Ожидается</a:t>
            </a:r>
            <a:r>
              <a:rPr lang="en-US" altLang="ru-RU"/>
              <a:t> </a:t>
            </a:r>
            <a:r>
              <a:rPr lang="en-US" altLang="en-US"/>
              <a:t>дальнейший</a:t>
            </a:r>
            <a:r>
              <a:rPr lang="en-US" altLang="ru-RU"/>
              <a:t> </a:t>
            </a:r>
            <a:r>
              <a:rPr lang="en-US" altLang="en-US"/>
              <a:t>рост</a:t>
            </a:r>
            <a:r>
              <a:rPr lang="en-US" altLang="ru-RU"/>
              <a:t> </a:t>
            </a:r>
            <a:r>
              <a:rPr lang="en-US" altLang="en-US"/>
              <a:t>их</a:t>
            </a:r>
            <a:r>
              <a:rPr lang="en-US" altLang="ru-RU"/>
              <a:t> </a:t>
            </a:r>
            <a:r>
              <a:rPr lang="en-US" altLang="en-US"/>
              <a:t>роли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новые</a:t>
            </a:r>
            <a:r>
              <a:rPr lang="en-US" altLang="ru-RU"/>
              <a:t> </a:t>
            </a:r>
            <a:r>
              <a:rPr lang="en-US" altLang="en-US"/>
              <a:t>возможности</a:t>
            </a:r>
            <a:r>
              <a:rPr lang="en-US" altLang="ru-RU"/>
              <a:t> </a:t>
            </a:r>
            <a:r>
              <a:rPr lang="en-US" altLang="en-US"/>
              <a:t>развития</a:t>
            </a:r>
            <a:r>
              <a:rPr lang="en-US" altLang="ru-RU"/>
              <a:t>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Введение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552450" y="833120"/>
            <a:ext cx="10515600" cy="4351338"/>
          </a:xfrm>
        </p:spPr>
        <p:txBody>
          <a:bodyPr/>
          <a:p>
            <a:endParaRPr lang="en-US" altLang="en-US"/>
          </a:p>
          <a:p>
            <a:endParaRPr lang="en-US" altLang="ru-RU"/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Что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такое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искусственный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интеллект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ИИ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машинное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обучение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МО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Основные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понятия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простое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объяснение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Актуальность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темы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современном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мире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38325"/>
            <a:ext cx="10515600" cy="3359785"/>
          </a:xfrm>
        </p:spPr>
        <p:txBody>
          <a:bodyPr/>
          <a:p>
            <a:r>
              <a:rPr lang="en-US" altLang="en-US"/>
              <a:t>Искусственный</a:t>
            </a:r>
            <a:r>
              <a:rPr lang="en-US" altLang="ru-RU"/>
              <a:t> </a:t>
            </a:r>
            <a:r>
              <a:rPr lang="en-US" altLang="en-US"/>
              <a:t>интеллект</a:t>
            </a:r>
            <a:r>
              <a:rPr lang="en-US" altLang="ru-RU"/>
              <a:t> (</a:t>
            </a:r>
            <a:r>
              <a:rPr lang="en-US" altLang="en-US"/>
              <a:t>ИИ</a:t>
            </a:r>
            <a:r>
              <a:rPr lang="en-US" altLang="ru-RU"/>
              <a:t>) — </a:t>
            </a:r>
            <a:r>
              <a:rPr lang="en-US" altLang="en-US"/>
              <a:t>способность</a:t>
            </a:r>
            <a:r>
              <a:rPr lang="en-US" altLang="ru-RU"/>
              <a:t> </a:t>
            </a:r>
            <a:r>
              <a:rPr lang="en-US" altLang="en-US"/>
              <a:t>машин</a:t>
            </a:r>
            <a:r>
              <a:rPr lang="en-US" altLang="ru-RU"/>
              <a:t> </a:t>
            </a:r>
            <a:r>
              <a:rPr lang="en-US" altLang="en-US"/>
              <a:t>выполнять</a:t>
            </a:r>
            <a:r>
              <a:rPr lang="en-US" altLang="ru-RU"/>
              <a:t> </a:t>
            </a:r>
            <a:r>
              <a:rPr lang="en-US" altLang="en-US"/>
              <a:t>интеллектуальные</a:t>
            </a:r>
            <a:r>
              <a:rPr lang="en-US" altLang="ru-RU"/>
              <a:t> </a:t>
            </a:r>
            <a:r>
              <a:rPr lang="en-US" altLang="en-US"/>
              <a:t>задачи</a:t>
            </a:r>
            <a:r>
              <a:rPr lang="en-US" altLang="ru-RU"/>
              <a:t>.  </a:t>
            </a:r>
            <a:endParaRPr lang="en-US" altLang="ru-RU"/>
          </a:p>
          <a:p>
            <a:r>
              <a:rPr lang="en-US" altLang="ru-RU"/>
              <a:t>- </a:t>
            </a:r>
            <a:r>
              <a:rPr lang="en-US" altLang="en-US"/>
              <a:t>Машинное</a:t>
            </a:r>
            <a:r>
              <a:rPr lang="en-US" altLang="ru-RU"/>
              <a:t> </a:t>
            </a:r>
            <a:r>
              <a:rPr lang="en-US" altLang="en-US"/>
              <a:t>обучение</a:t>
            </a:r>
            <a:r>
              <a:rPr lang="en-US" altLang="ru-RU"/>
              <a:t> — </a:t>
            </a:r>
            <a:r>
              <a:rPr lang="en-US" altLang="en-US"/>
              <a:t>технология</a:t>
            </a:r>
            <a:r>
              <a:rPr lang="en-US" altLang="ru-RU"/>
              <a:t> </a:t>
            </a:r>
            <a:r>
              <a:rPr lang="en-US" altLang="en-US"/>
              <a:t>ИИ</a:t>
            </a:r>
            <a:r>
              <a:rPr lang="en-US" altLang="ru-RU"/>
              <a:t>, </a:t>
            </a:r>
            <a:r>
              <a:rPr lang="en-US" altLang="en-US"/>
              <a:t>обучающая</a:t>
            </a:r>
            <a:r>
              <a:rPr lang="en-US" altLang="ru-RU"/>
              <a:t> </a:t>
            </a:r>
            <a:r>
              <a:rPr lang="en-US" altLang="en-US"/>
              <a:t>системы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позволяющая</a:t>
            </a:r>
            <a:r>
              <a:rPr lang="en-US" altLang="ru-RU"/>
              <a:t> </a:t>
            </a:r>
            <a:r>
              <a:rPr lang="en-US" altLang="en-US"/>
              <a:t>им</a:t>
            </a:r>
            <a:r>
              <a:rPr lang="en-US" altLang="ru-RU"/>
              <a:t> </a:t>
            </a:r>
            <a:r>
              <a:rPr lang="en-US" altLang="en-US"/>
              <a:t>совершенствоваться</a:t>
            </a:r>
            <a:r>
              <a:rPr lang="en-US" altLang="ru-RU"/>
              <a:t>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ИИ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в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повседневной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жизни</a:t>
            </a:r>
            <a:r>
              <a:rPr lang="ru-RU" altLang="en-US">
                <a:sym typeface="+mn-ea"/>
              </a:rPr>
              <a:t>:</a:t>
            </a:r>
            <a:endParaRPr lang="ru-RU" altLang="en-US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552450" y="1350010"/>
            <a:ext cx="11372215" cy="4364990"/>
          </a:xfrm>
        </p:spPr>
        <p:txBody>
          <a:bodyPr>
            <a:normAutofit lnSpcReduction="10000"/>
          </a:bodyPr>
          <a:p>
            <a:endParaRPr lang="en-US" altLang="ru-RU"/>
          </a:p>
          <a:p>
            <a:r>
              <a:rPr lang="en-US" altLang="en-US"/>
              <a:t>Голосовые</a:t>
            </a:r>
            <a:r>
              <a:rPr lang="en-US" altLang="ru-RU"/>
              <a:t> </a:t>
            </a:r>
            <a:r>
              <a:rPr lang="en-US" altLang="en-US"/>
              <a:t>помощники</a:t>
            </a:r>
            <a:r>
              <a:rPr lang="en-US" altLang="ru-RU"/>
              <a:t> (Siri, Google Assistant, </a:t>
            </a:r>
            <a:r>
              <a:rPr lang="en-US" altLang="en-US"/>
              <a:t>Алиса</a:t>
            </a:r>
            <a:r>
              <a:rPr lang="en-US" altLang="ru-RU"/>
              <a:t>)</a:t>
            </a:r>
            <a:endParaRPr lang="en-US" altLang="ru-RU"/>
          </a:p>
          <a:p>
            <a:endParaRPr lang="en-US" altLang="ru-RU"/>
          </a:p>
          <a:p>
            <a:r>
              <a:rPr lang="en-US" altLang="en-US"/>
              <a:t>Персональные</a:t>
            </a:r>
            <a:r>
              <a:rPr lang="en-US" altLang="ru-RU"/>
              <a:t> </a:t>
            </a:r>
            <a:r>
              <a:rPr lang="en-US" altLang="en-US"/>
              <a:t>рекомендации</a:t>
            </a:r>
            <a:r>
              <a:rPr lang="en-US" altLang="ru-RU"/>
              <a:t> (YouTube, Netflix, Spotify)</a:t>
            </a:r>
            <a:endParaRPr lang="en-US" altLang="ru-RU"/>
          </a:p>
          <a:p>
            <a:endParaRPr lang="en-US" altLang="ru-RU"/>
          </a:p>
          <a:p>
            <a:r>
              <a:rPr lang="en-US" altLang="en-US"/>
              <a:t>Умный</a:t>
            </a:r>
            <a:r>
              <a:rPr lang="en-US" altLang="ru-RU"/>
              <a:t> </a:t>
            </a:r>
            <a:r>
              <a:rPr lang="en-US" altLang="en-US"/>
              <a:t>дом</a:t>
            </a:r>
            <a:r>
              <a:rPr lang="en-US" altLang="ru-RU"/>
              <a:t> (</a:t>
            </a:r>
            <a:r>
              <a:rPr lang="en-US" altLang="en-US"/>
              <a:t>термостаты</a:t>
            </a:r>
            <a:r>
              <a:rPr lang="en-US" altLang="ru-RU"/>
              <a:t>, </a:t>
            </a:r>
            <a:r>
              <a:rPr lang="en-US" altLang="en-US"/>
              <a:t>освещение</a:t>
            </a:r>
            <a:r>
              <a:rPr lang="en-US" altLang="ru-RU"/>
              <a:t>, </a:t>
            </a:r>
            <a:r>
              <a:rPr lang="en-US" altLang="en-US"/>
              <a:t>техника</a:t>
            </a:r>
            <a:r>
              <a:rPr lang="en-US" altLang="ru-RU"/>
              <a:t>)</a:t>
            </a:r>
            <a:endParaRPr lang="en-US" altLang="ru-RU"/>
          </a:p>
          <a:p>
            <a:endParaRPr lang="en-US" altLang="ru-RU"/>
          </a:p>
          <a:p>
            <a:r>
              <a:rPr lang="en-US" altLang="en-US"/>
              <a:t>Распознавание</a:t>
            </a:r>
            <a:r>
              <a:rPr lang="en-US" altLang="ru-RU"/>
              <a:t> </a:t>
            </a:r>
            <a:r>
              <a:rPr lang="en-US" altLang="en-US"/>
              <a:t>речи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перевод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реальном</a:t>
            </a:r>
            <a:r>
              <a:rPr lang="en-US" altLang="ru-RU"/>
              <a:t> </a:t>
            </a:r>
            <a:r>
              <a:rPr lang="en-US" altLang="en-US"/>
              <a:t>времени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Конкретные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примеры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от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повседневных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технологий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485900"/>
            <a:ext cx="10515600" cy="4351338"/>
          </a:xfrm>
        </p:spPr>
        <p:txBody>
          <a:bodyPr>
            <a:normAutofit/>
          </a:bodyPr>
          <a:p>
            <a:endParaRPr lang="en-US" altLang="ru-RU"/>
          </a:p>
          <a:p>
            <a:r>
              <a:rPr lang="en-US" altLang="en-US"/>
              <a:t>Навигация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ИИ</a:t>
            </a:r>
            <a:r>
              <a:rPr lang="en-US" altLang="ru-RU"/>
              <a:t> (Google Maps)</a:t>
            </a:r>
            <a:r>
              <a:rPr lang="ru-RU" altLang="en-US"/>
              <a:t> - </a:t>
            </a:r>
            <a:r>
              <a:rPr lang="en-US" altLang="en-US"/>
              <a:t>оптимизация</a:t>
            </a:r>
            <a:r>
              <a:rPr lang="en-US" altLang="ru-RU"/>
              <a:t> </a:t>
            </a:r>
            <a:r>
              <a:rPr lang="en-US" altLang="en-US"/>
              <a:t>маршрутов</a:t>
            </a:r>
            <a:endParaRPr lang="en-US" altLang="en-US"/>
          </a:p>
          <a:p>
            <a:endParaRPr lang="en-US" altLang="ru-RU"/>
          </a:p>
          <a:p>
            <a:r>
              <a:rPr lang="en-US" altLang="en-US"/>
              <a:t>Фильтры</a:t>
            </a:r>
            <a:r>
              <a:rPr lang="en-US" altLang="ru-RU"/>
              <a:t> </a:t>
            </a:r>
            <a:r>
              <a:rPr lang="en-US" altLang="en-US"/>
              <a:t>спама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антифрод</a:t>
            </a:r>
            <a:r>
              <a:rPr lang="en-US" altLang="ru-RU"/>
              <a:t>-</a:t>
            </a:r>
            <a:r>
              <a:rPr lang="en-US" altLang="en-US"/>
              <a:t>системы</a:t>
            </a:r>
            <a:r>
              <a:rPr lang="ru-RU" altLang="en-US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почте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банках</a:t>
            </a:r>
            <a:endParaRPr lang="en-US" altLang="en-US"/>
          </a:p>
          <a:p>
            <a:endParaRPr lang="en-US" altLang="ru-RU"/>
          </a:p>
          <a:p>
            <a:r>
              <a:rPr lang="en-US" altLang="en-US"/>
              <a:t>Приложения</a:t>
            </a:r>
            <a:r>
              <a:rPr lang="en-US" altLang="ru-RU"/>
              <a:t> </a:t>
            </a:r>
            <a:r>
              <a:rPr lang="en-US" altLang="en-US"/>
              <a:t>здоровья, анализирующие</a:t>
            </a:r>
            <a:r>
              <a:rPr lang="en-US" altLang="ru-RU"/>
              <a:t> </a:t>
            </a:r>
            <a:r>
              <a:rPr lang="en-US" altLang="en-US"/>
              <a:t>данные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носимых</a:t>
            </a:r>
            <a:r>
              <a:rPr lang="en-US" altLang="ru-RU"/>
              <a:t> </a:t>
            </a:r>
            <a:r>
              <a:rPr lang="en-US" altLang="en-US"/>
              <a:t>устройств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>
                <a:sym typeface="+mn-ea"/>
              </a:rPr>
              <a:t>Применение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ИИ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в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бизнесе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ru-RU"/>
              <a:t>- </a:t>
            </a:r>
            <a:r>
              <a:rPr lang="en-US" altLang="en-US"/>
              <a:t>Аналитика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прогнозирование</a:t>
            </a:r>
            <a:r>
              <a:rPr lang="en-US" altLang="ru-RU"/>
              <a:t> </a:t>
            </a:r>
            <a:r>
              <a:rPr lang="en-US" altLang="en-US"/>
              <a:t>спроса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основе</a:t>
            </a:r>
            <a:r>
              <a:rPr lang="en-US" altLang="ru-RU"/>
              <a:t> </a:t>
            </a:r>
            <a:r>
              <a:rPr lang="en-US" altLang="en-US"/>
              <a:t>больших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.  </a:t>
            </a:r>
            <a:endParaRPr lang="en-US" altLang="ru-RU"/>
          </a:p>
          <a:p>
            <a:r>
              <a:rPr lang="en-US" altLang="ru-RU"/>
              <a:t>- </a:t>
            </a:r>
            <a:r>
              <a:rPr lang="en-US" altLang="en-US"/>
              <a:t>Автоматизация</a:t>
            </a:r>
            <a:r>
              <a:rPr lang="en-US" altLang="ru-RU"/>
              <a:t> </a:t>
            </a:r>
            <a:r>
              <a:rPr lang="en-US" altLang="en-US"/>
              <a:t>рутинных</a:t>
            </a:r>
            <a:r>
              <a:rPr lang="en-US" altLang="ru-RU"/>
              <a:t> </a:t>
            </a:r>
            <a:r>
              <a:rPr lang="en-US" altLang="en-US"/>
              <a:t>процессов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обработка</a:t>
            </a:r>
            <a:r>
              <a:rPr lang="en-US" altLang="ru-RU"/>
              <a:t> </a:t>
            </a:r>
            <a:r>
              <a:rPr lang="en-US" altLang="en-US"/>
              <a:t>документов</a:t>
            </a:r>
            <a:r>
              <a:rPr lang="en-US" altLang="ru-RU"/>
              <a:t>.  </a:t>
            </a:r>
            <a:endParaRPr lang="en-US" altLang="ru-RU"/>
          </a:p>
          <a:p>
            <a:r>
              <a:rPr lang="en-US" altLang="ru-RU"/>
              <a:t>- </a:t>
            </a:r>
            <a:r>
              <a:rPr lang="en-US" altLang="en-US"/>
              <a:t>Персонализация</a:t>
            </a:r>
            <a:r>
              <a:rPr lang="en-US" altLang="ru-RU"/>
              <a:t> </a:t>
            </a:r>
            <a:r>
              <a:rPr lang="en-US" altLang="en-US"/>
              <a:t>маркетинга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повышение</a:t>
            </a:r>
            <a:r>
              <a:rPr lang="en-US" altLang="ru-RU"/>
              <a:t> </a:t>
            </a:r>
            <a:r>
              <a:rPr lang="en-US" altLang="en-US"/>
              <a:t>вовлеченности</a:t>
            </a:r>
            <a:r>
              <a:rPr lang="en-US" altLang="ru-RU"/>
              <a:t> </a:t>
            </a:r>
            <a:r>
              <a:rPr lang="en-US" altLang="en-US"/>
              <a:t>клиентов</a:t>
            </a:r>
            <a:r>
              <a:rPr lang="en-US" altLang="ru-RU"/>
              <a:t>.  </a:t>
            </a:r>
            <a:endParaRPr lang="en-US" altLang="ru-RU"/>
          </a:p>
          <a:p>
            <a:r>
              <a:rPr lang="en-US" altLang="ru-RU"/>
              <a:t>- </a:t>
            </a:r>
            <a:r>
              <a:rPr lang="en-US" altLang="en-US"/>
              <a:t>Чат</a:t>
            </a:r>
            <a:r>
              <a:rPr lang="en-US" altLang="ru-RU"/>
              <a:t>-</a:t>
            </a:r>
            <a:r>
              <a:rPr lang="en-US" altLang="en-US"/>
              <a:t>боты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круглосуточной</a:t>
            </a:r>
            <a:r>
              <a:rPr lang="en-US" altLang="ru-RU"/>
              <a:t> </a:t>
            </a:r>
            <a:r>
              <a:rPr lang="en-US" altLang="en-US"/>
              <a:t>поддержки</a:t>
            </a:r>
            <a:r>
              <a:rPr lang="en-US" altLang="ru-RU"/>
              <a:t> </a:t>
            </a:r>
            <a:r>
              <a:rPr lang="en-US" altLang="en-US"/>
              <a:t>клиентов</a:t>
            </a:r>
            <a:r>
              <a:rPr lang="en-US" altLang="ru-RU"/>
              <a:t>.  </a:t>
            </a:r>
            <a:endParaRPr lang="en-US" altLang="ru-RU"/>
          </a:p>
          <a:p>
            <a:r>
              <a:rPr lang="en-US" altLang="ru-RU"/>
              <a:t>- </a:t>
            </a:r>
            <a:r>
              <a:rPr lang="en-US" altLang="en-US"/>
              <a:t>Оптимизация</a:t>
            </a:r>
            <a:r>
              <a:rPr lang="en-US" altLang="ru-RU"/>
              <a:t> </a:t>
            </a:r>
            <a:r>
              <a:rPr lang="en-US" altLang="en-US"/>
              <a:t>цепочек</a:t>
            </a:r>
            <a:r>
              <a:rPr lang="en-US" altLang="ru-RU"/>
              <a:t> </a:t>
            </a:r>
            <a:r>
              <a:rPr lang="en-US" altLang="en-US"/>
              <a:t>поставок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логистики</a:t>
            </a:r>
            <a:r>
              <a:rPr lang="en-US" altLang="ru-RU"/>
              <a:t>.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5" name="Замещающее содержимое 4" descr="аджца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245" y="258445"/>
            <a:ext cx="11826875" cy="54248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 descr="22222222222222222222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0685" y="258445"/>
            <a:ext cx="11389995" cy="48012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Примеры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крупных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компаний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endParaRPr lang="en-US" altLang="ru-RU"/>
          </a:p>
          <a:p>
            <a:r>
              <a:rPr lang="en-US" altLang="ru-RU" b="1"/>
              <a:t>Amazon</a:t>
            </a:r>
            <a:endParaRPr lang="en-US" altLang="ru-RU" b="1"/>
          </a:p>
          <a:p>
            <a:endParaRPr lang="en-US" altLang="ru-RU"/>
          </a:p>
          <a:p>
            <a:r>
              <a:rPr lang="en-US" altLang="en-US"/>
              <a:t>ИИ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управлении</a:t>
            </a:r>
            <a:r>
              <a:rPr lang="en-US" altLang="ru-RU"/>
              <a:t> </a:t>
            </a:r>
            <a:r>
              <a:rPr lang="en-US" altLang="en-US"/>
              <a:t>складами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рекомендациях</a:t>
            </a:r>
            <a:endParaRPr lang="en-US" altLang="en-US"/>
          </a:p>
          <a:p>
            <a:endParaRPr lang="en-US" altLang="ru-RU"/>
          </a:p>
          <a:p>
            <a:r>
              <a:rPr lang="en-US" altLang="ru-RU" b="1"/>
              <a:t>Tesla</a:t>
            </a:r>
            <a:endParaRPr lang="en-US" altLang="ru-RU" b="1"/>
          </a:p>
          <a:p>
            <a:endParaRPr lang="en-US" altLang="ru-RU"/>
          </a:p>
          <a:p>
            <a:r>
              <a:rPr lang="en-US" altLang="en-US"/>
              <a:t>автопилот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основе</a:t>
            </a:r>
            <a:r>
              <a:rPr lang="en-US" altLang="ru-RU"/>
              <a:t> </a:t>
            </a:r>
            <a:r>
              <a:rPr lang="en-US" altLang="en-US"/>
              <a:t>МО</a:t>
            </a:r>
            <a:endParaRPr lang="en-US" altLang="en-US"/>
          </a:p>
          <a:p>
            <a:endParaRPr lang="en-US" altLang="ru-RU"/>
          </a:p>
          <a:p>
            <a:r>
              <a:rPr lang="en-US" altLang="en-US" b="1"/>
              <a:t>Медицинские</a:t>
            </a:r>
            <a:r>
              <a:rPr lang="en-US" altLang="ru-RU" b="1"/>
              <a:t> </a:t>
            </a:r>
            <a:r>
              <a:rPr lang="en-US" altLang="en-US" b="1"/>
              <a:t>стартапы</a:t>
            </a:r>
            <a:endParaRPr lang="en-US" altLang="en-US" b="1"/>
          </a:p>
          <a:p>
            <a:endParaRPr lang="en-US" altLang="ru-RU"/>
          </a:p>
          <a:p>
            <a:r>
              <a:rPr lang="en-US" altLang="en-US"/>
              <a:t>диагностика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анализ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 </a:t>
            </a:r>
            <a:r>
              <a:rPr lang="en-US" altLang="en-US"/>
              <a:t>пациентов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помощью</a:t>
            </a:r>
            <a:r>
              <a:rPr lang="en-US" altLang="ru-RU"/>
              <a:t> </a:t>
            </a:r>
            <a:r>
              <a:rPr lang="en-US" altLang="en-US"/>
              <a:t>ИИ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1503</Words>
  <Application>WPS Presentation</Application>
  <PresentationFormat>宽屏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Асема Бараканова</cp:lastModifiedBy>
  <cp:revision>3</cp:revision>
  <dcterms:created xsi:type="dcterms:W3CDTF">2025-06-22T21:21:04Z</dcterms:created>
  <dcterms:modified xsi:type="dcterms:W3CDTF">2025-06-22T21:40:12Z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1049-12.2.0.21546</vt:lpwstr>
  </property>
  <property fmtid="{D5CDD505-2E9C-101B-9397-08002B2CF9AE}" pid="3" name="ICV">
    <vt:lpwstr>0D76450EDFE047D4A6F180E8A7DA1427_13</vt:lpwstr>
  </property>
</Properties>
</file>