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60" d="100"/>
          <a:sy n="60" d="100"/>
        </p:scale>
        <p:origin x="7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6/22/2025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732547"/>
            <a:ext cx="7716329" cy="3044834"/>
          </a:xfrm>
        </p:spPr>
        <p:txBody>
          <a:bodyPr/>
          <a:lstStyle/>
          <a:p>
            <a:r>
              <a:rPr lang="ru-RU" sz="6600" dirty="0"/>
              <a:t>Мобильная безопасность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154955" y="4087570"/>
            <a:ext cx="8825658" cy="861420"/>
          </a:xfrm>
        </p:spPr>
        <p:txBody>
          <a:bodyPr/>
          <a:lstStyle/>
          <a:p>
            <a:r>
              <a:rPr lang="ru-RU" dirty="0"/>
              <a:t>защита смартфонов от современных угроз</a:t>
            </a:r>
          </a:p>
          <a:p>
            <a:r>
              <a:rPr lang="ru-RU" dirty="0"/>
              <a:t>Введение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586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584119" y="652388"/>
            <a:ext cx="9404723" cy="1400530"/>
          </a:xfrm>
        </p:spPr>
        <p:txBody>
          <a:bodyPr/>
          <a:lstStyle/>
          <a:p>
            <a:r>
              <a:rPr lang="ru-RU" dirty="0"/>
              <a:t>Введение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8"/>
            <a:ext cx="9885530" cy="4235587"/>
          </a:xfrm>
        </p:spPr>
        <p:txBody>
          <a:bodyPr>
            <a:normAutofit/>
          </a:bodyPr>
          <a:lstStyle/>
          <a:p>
            <a:r>
              <a:rPr lang="ru-RU" sz="2800" dirty="0"/>
              <a:t>Современные смартфоны содержат огромное количество конфиденциальной информации: личные данные, доступ к банковским приложениям, социальным сетям и электронной почте. Однако вместе с удобством растут и риски: вредоносные программы, </a:t>
            </a:r>
            <a:r>
              <a:rPr lang="ru-RU" sz="2800" dirty="0" err="1"/>
              <a:t>фишинг</a:t>
            </a:r>
            <a:r>
              <a:rPr lang="ru-RU" sz="2800" dirty="0"/>
              <a:t>, утечки данных и кража устройств становятся всё более распространёнными.</a:t>
            </a:r>
          </a:p>
        </p:txBody>
      </p:sp>
    </p:spTree>
    <p:extLst>
      <p:ext uri="{BB962C8B-B14F-4D97-AF65-F5344CB8AC3E}">
        <p14:creationId xmlns:p14="http://schemas.microsoft.com/office/powerpoint/2010/main" val="20518908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998150"/>
            <a:ext cx="9404723" cy="1400530"/>
          </a:xfrm>
        </p:spPr>
        <p:txBody>
          <a:bodyPr/>
          <a:lstStyle/>
          <a:p>
            <a:r>
              <a:rPr lang="ru-RU" dirty="0"/>
              <a:t>Основные </a:t>
            </a:r>
            <a:r>
              <a:rPr lang="ru-RU" dirty="0" smtClean="0"/>
              <a:t>угрозы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2052919"/>
            <a:ext cx="9869488" cy="4412050"/>
          </a:xfrm>
        </p:spPr>
        <p:txBody>
          <a:bodyPr>
            <a:normAutofit fontScale="77500" lnSpcReduction="20000"/>
          </a:bodyPr>
          <a:lstStyle/>
          <a:p>
            <a:r>
              <a:rPr lang="ru-RU" sz="2300" b="1" dirty="0"/>
              <a:t>Вредоносные программы</a:t>
            </a:r>
            <a:endParaRPr lang="ru-RU" sz="2300" dirty="0"/>
          </a:p>
          <a:p>
            <a:pPr marL="457200" lvl="1" indent="0">
              <a:buNone/>
            </a:pPr>
            <a:r>
              <a:rPr lang="ru-RU" sz="2300" dirty="0"/>
              <a:t>Вирусы и трояны могут скрытно устанавливаться через неофициальные приложения или подозрительные ссылки.</a:t>
            </a:r>
          </a:p>
          <a:p>
            <a:r>
              <a:rPr lang="ru-RU" sz="2300" b="1" dirty="0" err="1"/>
              <a:t>Фишинг</a:t>
            </a:r>
            <a:r>
              <a:rPr lang="ru-RU" sz="2300" b="1" dirty="0"/>
              <a:t> и мошенничество</a:t>
            </a:r>
            <a:endParaRPr lang="ru-RU" sz="2300" dirty="0"/>
          </a:p>
          <a:p>
            <a:pPr marL="457200" lvl="1" indent="0">
              <a:buNone/>
            </a:pPr>
            <a:r>
              <a:rPr lang="ru-RU" sz="2300" dirty="0"/>
              <a:t>Злоумышленники создают поддельные сайты, SMS и письма, чтобы похитить ваши данные.</a:t>
            </a:r>
          </a:p>
          <a:p>
            <a:r>
              <a:rPr lang="ru-RU" sz="2300" b="1" dirty="0"/>
              <a:t>Кража или потеря устройства</a:t>
            </a:r>
            <a:endParaRPr lang="ru-RU" sz="2300" dirty="0"/>
          </a:p>
          <a:p>
            <a:pPr marL="457200" lvl="1" indent="0">
              <a:buNone/>
            </a:pPr>
            <a:r>
              <a:rPr lang="ru-RU" sz="2300" dirty="0"/>
              <a:t>При отсутствии защиты злоумышленники могут получить доступ к личной информации.</a:t>
            </a:r>
          </a:p>
          <a:p>
            <a:r>
              <a:rPr lang="ru-RU" sz="2300" b="1" dirty="0"/>
              <a:t>Небезопасные публичные сети</a:t>
            </a:r>
            <a:endParaRPr lang="ru-RU" sz="2300" dirty="0"/>
          </a:p>
          <a:p>
            <a:pPr marL="457200" lvl="1" indent="0">
              <a:buNone/>
            </a:pPr>
            <a:r>
              <a:rPr lang="ru-RU" sz="2300" dirty="0" err="1"/>
              <a:t>Wi-Fi</a:t>
            </a:r>
            <a:r>
              <a:rPr lang="ru-RU" sz="2300" dirty="0"/>
              <a:t> в кафе или аэропортах может использоваться для перехвата данных.</a:t>
            </a:r>
          </a:p>
          <a:p>
            <a:r>
              <a:rPr lang="ru-RU" sz="2300" b="1" dirty="0"/>
              <a:t>Уязвимости в ПО</a:t>
            </a:r>
            <a:endParaRPr lang="ru-RU" sz="2300" dirty="0"/>
          </a:p>
          <a:p>
            <a:pPr marL="457200" lvl="1" indent="0">
              <a:buNone/>
            </a:pPr>
            <a:r>
              <a:rPr lang="ru-RU" sz="2300" dirty="0" err="1"/>
              <a:t>Необновлённые</a:t>
            </a:r>
            <a:r>
              <a:rPr lang="ru-RU" sz="2300" dirty="0"/>
              <a:t> операционные системы и приложения содержат уязвимости, которыми могут воспользоваться злоумышленники.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0289634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1103312" y="1094402"/>
            <a:ext cx="9404723" cy="1400530"/>
          </a:xfrm>
        </p:spPr>
        <p:txBody>
          <a:bodyPr/>
          <a:lstStyle/>
          <a:p>
            <a:r>
              <a:rPr lang="ru-RU" dirty="0"/>
              <a:t>Способы </a:t>
            </a:r>
            <a:r>
              <a:rPr lang="ru-RU" dirty="0" smtClean="0"/>
              <a:t>защиты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b="1" dirty="0"/>
              <a:t>Антивирусные решения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Установите надёжный антивирус (</a:t>
            </a:r>
            <a:r>
              <a:rPr lang="ru-RU" dirty="0" err="1"/>
              <a:t>Kaspersky</a:t>
            </a:r>
            <a:r>
              <a:rPr lang="ru-RU" dirty="0"/>
              <a:t>, </a:t>
            </a:r>
            <a:r>
              <a:rPr lang="ru-RU" dirty="0" err="1"/>
              <a:t>Avast</a:t>
            </a:r>
            <a:r>
              <a:rPr lang="ru-RU" dirty="0"/>
              <a:t>, </a:t>
            </a:r>
            <a:r>
              <a:rPr lang="ru-RU" dirty="0" err="1"/>
              <a:t>Bitdefender</a:t>
            </a:r>
            <a:r>
              <a:rPr lang="ru-RU" dirty="0"/>
              <a:t>) для обнаружения и блокировки угроз.</a:t>
            </a:r>
          </a:p>
          <a:p>
            <a:r>
              <a:rPr lang="ru-RU" b="1" dirty="0"/>
              <a:t>Осторожность с приложениями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Скачивайте приложения только из официальных магазинов (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Play</a:t>
            </a:r>
            <a:r>
              <a:rPr lang="ru-RU" dirty="0"/>
              <a:t>, </a:t>
            </a:r>
            <a:r>
              <a:rPr lang="ru-RU" dirty="0" err="1"/>
              <a:t>App</a:t>
            </a:r>
            <a:r>
              <a:rPr lang="ru-RU" dirty="0"/>
              <a:t> </a:t>
            </a:r>
            <a:r>
              <a:rPr lang="ru-RU" dirty="0" err="1"/>
              <a:t>Store</a:t>
            </a:r>
            <a:r>
              <a:rPr lang="ru-RU" dirty="0"/>
              <a:t>).</a:t>
            </a:r>
          </a:p>
          <a:p>
            <a:r>
              <a:rPr lang="ru-RU" b="1" dirty="0"/>
              <a:t>Использование VPN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 публичных сетях применяйте VPN для шифрования интернет-трафика.</a:t>
            </a:r>
          </a:p>
          <a:p>
            <a:r>
              <a:rPr lang="ru-RU" b="1" dirty="0"/>
              <a:t>Своевременные обновления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Включите </a:t>
            </a:r>
            <a:r>
              <a:rPr lang="ru-RU" dirty="0" err="1"/>
              <a:t>автообновления</a:t>
            </a:r>
            <a:r>
              <a:rPr lang="ru-RU" dirty="0"/>
              <a:t> ОС и приложений, чтобы закрыть уязвимости.</a:t>
            </a:r>
          </a:p>
          <a:p>
            <a:r>
              <a:rPr lang="ru-RU" b="1" dirty="0"/>
              <a:t>Блокировка экрана и удалённое управление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Настройте PIN-код, </a:t>
            </a:r>
            <a:r>
              <a:rPr lang="ru-RU" dirty="0" err="1"/>
              <a:t>Face</a:t>
            </a:r>
            <a:r>
              <a:rPr lang="ru-RU" dirty="0"/>
              <a:t> ID или отпечаток пальца, а также активируйте функции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Device</a:t>
            </a:r>
            <a:r>
              <a:rPr lang="ru-RU" dirty="0"/>
              <a:t> или </a:t>
            </a:r>
            <a:r>
              <a:rPr lang="ru-RU" dirty="0" err="1"/>
              <a:t>Find</a:t>
            </a:r>
            <a:r>
              <a:rPr lang="ru-RU" dirty="0"/>
              <a:t> </a:t>
            </a:r>
            <a:r>
              <a:rPr lang="ru-RU" dirty="0" err="1"/>
              <a:t>My</a:t>
            </a:r>
            <a:r>
              <a:rPr lang="ru-RU" dirty="0"/>
              <a:t> </a:t>
            </a:r>
            <a:r>
              <a:rPr lang="ru-RU" dirty="0" err="1"/>
              <a:t>iPhone</a:t>
            </a:r>
            <a:r>
              <a:rPr lang="ru-RU" dirty="0"/>
              <a:t>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928453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Дополнительные меры безопасности</a:t>
            </a:r>
            <a:br>
              <a:rPr lang="ru-RU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b="1" dirty="0"/>
              <a:t>Двухфакторная аутентификация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Добавьте дополнительный уровень защиты для важных аккаунтов.</a:t>
            </a:r>
          </a:p>
          <a:p>
            <a:r>
              <a:rPr lang="ru-RU" b="1" dirty="0"/>
              <a:t>Резервные копии данных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Регулярно сохраняйте данные в облачных хранилищах (</a:t>
            </a:r>
            <a:r>
              <a:rPr lang="ru-RU" dirty="0" err="1"/>
              <a:t>Google</a:t>
            </a:r>
            <a:r>
              <a:rPr lang="ru-RU" dirty="0"/>
              <a:t> </a:t>
            </a:r>
            <a:r>
              <a:rPr lang="ru-RU" dirty="0" err="1"/>
              <a:t>Drive</a:t>
            </a:r>
            <a:r>
              <a:rPr lang="ru-RU" dirty="0"/>
              <a:t>, </a:t>
            </a:r>
            <a:r>
              <a:rPr lang="ru-RU" dirty="0" err="1"/>
              <a:t>iCloud</a:t>
            </a:r>
            <a:r>
              <a:rPr lang="ru-RU" dirty="0"/>
              <a:t>).</a:t>
            </a:r>
          </a:p>
          <a:p>
            <a:r>
              <a:rPr lang="ru-RU" b="1" dirty="0"/>
              <a:t>Ограничение прав приложений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>Контролируйте доступ приложений к камере, микрофону и </a:t>
            </a:r>
            <a:r>
              <a:rPr lang="ru-RU" dirty="0" err="1" smtClean="0"/>
              <a:t>другимным</a:t>
            </a:r>
            <a:r>
              <a:rPr lang="ru-RU" dirty="0" smtClean="0"/>
              <a:t> </a:t>
            </a:r>
            <a:r>
              <a:rPr lang="ru-RU" dirty="0"/>
              <a:t>функциям.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8908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Заключение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800" dirty="0"/>
              <a:t>Несмотря на разнообразие угроз, защитить свой смартфон вполне реально. Ключевые меры: использование антивируса, регулярные обновления, осторожность в сети и надёжная блокировка экрана. Соблюдая эти правила, вы значительно снизите риски и сохраните свои данные в безопасности.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2515181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BACC050B-8757-4460-95D8-E37B46A6B42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15</TotalTime>
  <Words>186</Words>
  <Application>Microsoft Office PowerPoint</Application>
  <PresentationFormat>Широкоэкранный</PresentationFormat>
  <Paragraphs>28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Wingdings 3</vt:lpstr>
      <vt:lpstr>Ион</vt:lpstr>
      <vt:lpstr>Мобильная безопасность </vt:lpstr>
      <vt:lpstr>Введение </vt:lpstr>
      <vt:lpstr>Основные угрозы</vt:lpstr>
      <vt:lpstr>Способы защиты</vt:lpstr>
      <vt:lpstr>Дополнительные меры безопасности </vt:lpstr>
      <vt:lpstr>Заключение</vt:lpstr>
    </vt:vector>
  </TitlesOfParts>
  <Company>diakov.net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Мобильная безопасность</dc:title>
  <dc:creator>RePack by Diakov</dc:creator>
  <cp:lastModifiedBy>RePack by Diakov</cp:lastModifiedBy>
  <cp:revision>2</cp:revision>
  <dcterms:created xsi:type="dcterms:W3CDTF">2025-06-22T20:22:03Z</dcterms:created>
  <dcterms:modified xsi:type="dcterms:W3CDTF">2025-06-22T20:37:42Z</dcterms:modified>
</cp:coreProperties>
</file>