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046605"/>
            <a:ext cx="9144000" cy="2764155"/>
          </a:xfrm>
        </p:spPr>
        <p:txBody>
          <a:bodyPr>
            <a:noAutofit/>
          </a:bodyPr>
          <a:p>
            <a:r>
              <a:rPr lang="en-US" altLang="en-US" sz="3600" b="1"/>
              <a:t>Пароли</a:t>
            </a:r>
            <a:r>
              <a:rPr lang="en-US" altLang="ru-RU" sz="3600" b="1"/>
              <a:t> </a:t>
            </a:r>
            <a:r>
              <a:rPr lang="en-US" altLang="en-US" sz="3600" b="1"/>
              <a:t>и</a:t>
            </a:r>
            <a:r>
              <a:rPr lang="en-US" altLang="ru-RU" sz="3600" b="1"/>
              <a:t> </a:t>
            </a:r>
            <a:r>
              <a:rPr lang="en-US" altLang="en-US" sz="3600" b="1"/>
              <a:t>двухфакторная</a:t>
            </a:r>
            <a:r>
              <a:rPr lang="en-US" altLang="ru-RU" sz="3600" b="1"/>
              <a:t> </a:t>
            </a:r>
            <a:r>
              <a:rPr lang="en-US" altLang="en-US" sz="3600" b="1"/>
              <a:t>аутентификация</a:t>
            </a:r>
            <a:br>
              <a:rPr lang="en-US" altLang="ru-RU" sz="3600"/>
            </a:br>
            <a:r>
              <a:rPr lang="en-US" altLang="en-US" sz="3200"/>
              <a:t>Правила</a:t>
            </a:r>
            <a:r>
              <a:rPr lang="en-US" altLang="ru-RU" sz="3200"/>
              <a:t> </a:t>
            </a:r>
            <a:r>
              <a:rPr lang="en-US" altLang="en-US" sz="3200"/>
              <a:t>создания</a:t>
            </a:r>
            <a:r>
              <a:rPr lang="en-US" altLang="ru-RU" sz="3200"/>
              <a:t> </a:t>
            </a:r>
            <a:r>
              <a:rPr lang="en-US" altLang="en-US" sz="3200"/>
              <a:t>сложных</a:t>
            </a:r>
            <a:r>
              <a:rPr lang="en-US" altLang="ru-RU" sz="3200"/>
              <a:t> </a:t>
            </a:r>
            <a:r>
              <a:rPr lang="en-US" altLang="en-US" sz="3200"/>
              <a:t>паролей</a:t>
            </a:r>
            <a:r>
              <a:rPr lang="en-US" altLang="ru-RU" sz="3200"/>
              <a:t>,</a:t>
            </a:r>
            <a:br>
              <a:rPr lang="en-US" altLang="ru-RU" sz="3200"/>
            </a:br>
            <a:r>
              <a:rPr lang="en-US" altLang="en-US" sz="3200"/>
              <a:t>использование</a:t>
            </a:r>
            <a:r>
              <a:rPr lang="en-US" altLang="ru-RU" sz="3200"/>
              <a:t> </a:t>
            </a:r>
            <a:r>
              <a:rPr lang="en-US" altLang="en-US" sz="3200"/>
              <a:t>менеджеров</a:t>
            </a:r>
            <a:r>
              <a:rPr lang="en-US" altLang="ru-RU" sz="3200"/>
              <a:t> </a:t>
            </a:r>
            <a:r>
              <a:rPr lang="en-US" altLang="en-US" sz="3200"/>
              <a:t>паролей</a:t>
            </a:r>
            <a:r>
              <a:rPr lang="en-US" altLang="ru-RU" sz="3200"/>
              <a:t> </a:t>
            </a:r>
            <a:r>
              <a:rPr lang="en-US" altLang="en-US" sz="3200"/>
              <a:t>и</a:t>
            </a:r>
            <a:r>
              <a:rPr lang="en-US" altLang="ru-RU" sz="3200"/>
              <a:t> </a:t>
            </a:r>
            <a:r>
              <a:rPr lang="en-US" altLang="en-US" sz="3200"/>
              <a:t>важность</a:t>
            </a:r>
            <a:r>
              <a:rPr lang="en-US" altLang="ru-RU" sz="3200"/>
              <a:t> </a:t>
            </a:r>
            <a:r>
              <a:rPr lang="en-US" altLang="en-US" sz="3200"/>
              <a:t>двухфакторной</a:t>
            </a:r>
            <a:r>
              <a:rPr lang="en-US" altLang="ru-RU" sz="3200"/>
              <a:t> </a:t>
            </a:r>
            <a:r>
              <a:rPr lang="en-US" altLang="en-US" sz="3200"/>
              <a:t>авторизации</a:t>
            </a:r>
            <a:endParaRPr lang="en-US" altLang="en-US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ru-RU" sz="2800"/>
              <a:t>Сильные пароли - основа защиты</a:t>
            </a:r>
            <a:endParaRPr lang="ru-RU" altLang="ru-RU" sz="2800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 sz="2400" b="1"/>
              <a:t>Вот простые правила создания пароля</a:t>
            </a:r>
            <a:r>
              <a:rPr lang="en-US" altLang="en-US" sz="2400" b="1"/>
              <a:t>:</a:t>
            </a:r>
            <a:endParaRPr lang="en-US" altLang="en-US" sz="2400" b="1"/>
          </a:p>
          <a:p>
            <a:r>
              <a:rPr lang="en-US" altLang="en-US" sz="2000" b="1"/>
              <a:t>Длина</a:t>
            </a:r>
            <a:r>
              <a:rPr lang="en-US" altLang="ru-RU" sz="2000" b="1"/>
              <a:t> </a:t>
            </a:r>
            <a:r>
              <a:rPr lang="en-US" altLang="en-US" sz="2000" b="1"/>
              <a:t>и</a:t>
            </a:r>
            <a:r>
              <a:rPr lang="en-US" altLang="ru-RU" sz="2000" b="1"/>
              <a:t> </a:t>
            </a:r>
            <a:r>
              <a:rPr lang="en-US" altLang="en-US" sz="2000" b="1"/>
              <a:t>сложность:</a:t>
            </a:r>
            <a:r>
              <a:rPr lang="en-US" altLang="en-US" sz="3600"/>
              <a:t> </a:t>
            </a:r>
            <a:r>
              <a:rPr lang="en-US" altLang="en-US" sz="2000"/>
              <a:t>Минимум</a:t>
            </a:r>
            <a:r>
              <a:rPr lang="en-US" altLang="ru-RU" sz="2000"/>
              <a:t> 12-16 </a:t>
            </a:r>
            <a:r>
              <a:rPr lang="en-US" altLang="en-US" sz="2000"/>
              <a:t>символов</a:t>
            </a:r>
            <a:r>
              <a:rPr lang="en-US" altLang="ru-RU" sz="2000"/>
              <a:t>; </a:t>
            </a:r>
            <a:r>
              <a:rPr lang="en-US" altLang="en-US" sz="2000"/>
              <a:t>комбинация</a:t>
            </a:r>
            <a:r>
              <a:rPr lang="en-US" altLang="ru-RU" sz="2000"/>
              <a:t> </a:t>
            </a:r>
            <a:r>
              <a:rPr lang="en-US" altLang="en-US" sz="2000"/>
              <a:t>букв</a:t>
            </a:r>
            <a:r>
              <a:rPr lang="en-US" altLang="ru-RU" sz="2000"/>
              <a:t>, </a:t>
            </a:r>
            <a:r>
              <a:rPr lang="en-US" altLang="en-US" sz="2000"/>
              <a:t>цифр</a:t>
            </a:r>
            <a:r>
              <a:rPr lang="en-US" altLang="ru-RU" sz="2000"/>
              <a:t>, </a:t>
            </a:r>
            <a:r>
              <a:rPr lang="en-US" altLang="en-US" sz="2000"/>
              <a:t>спецсимволов</a:t>
            </a:r>
            <a:r>
              <a:rPr lang="en-US" altLang="ru-RU" sz="2000"/>
              <a:t>.</a:t>
            </a:r>
            <a:endParaRPr lang="en-US" altLang="ru-RU" sz="2000"/>
          </a:p>
          <a:p>
            <a:endParaRPr lang="en-US" altLang="en-US" sz="2000" b="1"/>
          </a:p>
          <a:p>
            <a:r>
              <a:rPr lang="en-US" altLang="en-US" sz="2000" b="1"/>
              <a:t>Уникальность</a:t>
            </a:r>
            <a:r>
              <a:rPr lang="ru-RU" altLang="en-US" sz="2000" b="1"/>
              <a:t> пароля</a:t>
            </a:r>
            <a:r>
              <a:rPr lang="en-US" altLang="en-US" sz="2000" b="1"/>
              <a:t>:</a:t>
            </a:r>
            <a:r>
              <a:rPr lang="ru-RU" altLang="en-US" sz="2000"/>
              <a:t> </a:t>
            </a:r>
            <a:r>
              <a:rPr lang="en-US" altLang="en-US" sz="2000"/>
              <a:t>Один</a:t>
            </a:r>
            <a:r>
              <a:rPr lang="en-US" altLang="ru-RU" sz="2000"/>
              <a:t> </a:t>
            </a:r>
            <a:r>
              <a:rPr lang="en-US" altLang="en-US" sz="2000"/>
              <a:t>пароль</a:t>
            </a:r>
            <a:r>
              <a:rPr lang="en-US" altLang="ru-RU" sz="2000"/>
              <a:t> – </a:t>
            </a:r>
            <a:r>
              <a:rPr lang="en-US" altLang="en-US" sz="2000"/>
              <a:t>один</a:t>
            </a:r>
            <a:r>
              <a:rPr lang="en-US" altLang="ru-RU" sz="2000"/>
              <a:t> </a:t>
            </a:r>
            <a:r>
              <a:rPr lang="en-US" altLang="en-US" sz="2000"/>
              <a:t>сервис</a:t>
            </a:r>
            <a:r>
              <a:rPr lang="en-US" altLang="ru-RU" sz="2000"/>
              <a:t>; </a:t>
            </a:r>
            <a:r>
              <a:rPr lang="en-US" altLang="en-US" sz="2000"/>
              <a:t>избегайте</a:t>
            </a:r>
            <a:r>
              <a:rPr lang="en-US" altLang="ru-RU" sz="2000"/>
              <a:t> </a:t>
            </a:r>
            <a:r>
              <a:rPr lang="en-US" altLang="en-US" sz="2000"/>
              <a:t>повторений</a:t>
            </a:r>
            <a:r>
              <a:rPr lang="en-US" altLang="ru-RU" sz="2000"/>
              <a:t>.</a:t>
            </a:r>
            <a:endParaRPr lang="en-US" altLang="ru-RU" sz="2000"/>
          </a:p>
          <a:p>
            <a:endParaRPr lang="en-US" altLang="en-US" sz="2000" b="1"/>
          </a:p>
          <a:p>
            <a:r>
              <a:rPr lang="en-US" altLang="en-US" sz="2000" b="1"/>
              <a:t>Чего</a:t>
            </a:r>
            <a:r>
              <a:rPr lang="en-US" altLang="ru-RU" sz="2000" b="1"/>
              <a:t> </a:t>
            </a:r>
            <a:r>
              <a:rPr lang="en-US" altLang="en-US" sz="2000" b="1"/>
              <a:t>избегать</a:t>
            </a:r>
            <a:r>
              <a:rPr lang="ru-RU" altLang="en-US" sz="2000" b="1"/>
              <a:t> при создании паролей</a:t>
            </a:r>
            <a:r>
              <a:rPr lang="en-US" altLang="en-US" sz="2000" b="1"/>
              <a:t>:</a:t>
            </a:r>
            <a:r>
              <a:rPr lang="ru-RU" altLang="en-US" sz="2000"/>
              <a:t> </a:t>
            </a:r>
            <a:r>
              <a:rPr lang="en-US" altLang="en-US" sz="2000"/>
              <a:t>Имена</a:t>
            </a:r>
            <a:r>
              <a:rPr lang="en-US" altLang="ru-RU" sz="2000"/>
              <a:t>, </a:t>
            </a:r>
            <a:r>
              <a:rPr lang="en-US" altLang="en-US" sz="2000"/>
              <a:t>даты</a:t>
            </a:r>
            <a:r>
              <a:rPr lang="en-US" altLang="ru-RU" sz="2000"/>
              <a:t> </a:t>
            </a:r>
            <a:r>
              <a:rPr lang="en-US" altLang="en-US" sz="2000"/>
              <a:t>рождения</a:t>
            </a:r>
            <a:r>
              <a:rPr lang="en-US" altLang="ru-RU" sz="2000"/>
              <a:t>,</a:t>
            </a:r>
            <a:r>
              <a:rPr lang="ru-RU" altLang="en-US" sz="2000"/>
              <a:t> </a:t>
            </a:r>
            <a:r>
              <a:rPr lang="en-US" altLang="en-US" sz="2000"/>
              <a:t>простые</a:t>
            </a:r>
            <a:r>
              <a:rPr lang="en-US" altLang="ru-RU" sz="2000"/>
              <a:t> </a:t>
            </a:r>
            <a:r>
              <a:rPr lang="en-US" altLang="en-US" sz="2000"/>
              <a:t>паттерны</a:t>
            </a:r>
            <a:r>
              <a:rPr lang="en-US" altLang="ru-RU" sz="2000"/>
              <a:t>.</a:t>
            </a:r>
            <a:endParaRPr lang="en-US" altLang="ru-RU" sz="2000"/>
          </a:p>
          <a:p>
            <a:endParaRPr lang="en-US" altLang="en-US" sz="2000" b="1"/>
          </a:p>
          <a:p>
            <a:r>
              <a:rPr lang="en-US" altLang="en-US" sz="2000" b="1"/>
              <a:t>Пример</a:t>
            </a:r>
            <a:r>
              <a:rPr lang="en-US" altLang="ru-RU" sz="2000" b="1"/>
              <a:t> </a:t>
            </a:r>
            <a:r>
              <a:rPr lang="en-US" altLang="en-US" sz="2000" b="1"/>
              <a:t>надежности:</a:t>
            </a:r>
            <a:r>
              <a:rPr lang="ru-RU" altLang="en-US" sz="2000"/>
              <a:t> </a:t>
            </a:r>
            <a:r>
              <a:rPr lang="en-US" altLang="en-US" sz="2000"/>
              <a:t>ofuDyhsvhu8apsdzfhbysudh&amp;*R^)&amp;*@#2478</a:t>
            </a:r>
            <a:endParaRPr lang="en-US" altLang="en-US" sz="3600"/>
          </a:p>
          <a:p>
            <a:endParaRPr lang="en-US" altLang="en-US"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2800"/>
              <a:t>Двухфакторная</a:t>
            </a:r>
            <a:r>
              <a:rPr lang="en-US" altLang="ru-RU" sz="2800"/>
              <a:t> </a:t>
            </a:r>
            <a:r>
              <a:rPr lang="en-US" altLang="en-US" sz="2800"/>
              <a:t>аутентификация</a:t>
            </a:r>
            <a:r>
              <a:rPr lang="en-US" altLang="ru-RU" sz="2800"/>
              <a:t> (2FA): </a:t>
            </a:r>
            <a:r>
              <a:rPr lang="en-US" altLang="en-US" sz="2800"/>
              <a:t>Второй</a:t>
            </a:r>
            <a:r>
              <a:rPr lang="en-US" altLang="ru-RU" sz="2800"/>
              <a:t> </a:t>
            </a:r>
            <a:r>
              <a:rPr lang="en-US" altLang="en-US" sz="2800"/>
              <a:t>слой</a:t>
            </a:r>
            <a:r>
              <a:rPr lang="en-US" altLang="ru-RU" sz="2800"/>
              <a:t> </a:t>
            </a:r>
            <a:r>
              <a:rPr lang="en-US" altLang="en-US" sz="2800"/>
              <a:t>защиты</a:t>
            </a:r>
            <a:endParaRPr lang="en-US" altLang="en-US" sz="2800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ru-RU" sz="1800" b="1"/>
              <a:t>2FA (Two-Factor Authentication)</a:t>
            </a:r>
            <a:r>
              <a:rPr lang="en-US" altLang="ru-RU" sz="1800"/>
              <a:t>— </a:t>
            </a:r>
            <a:r>
              <a:rPr lang="en-US" altLang="en-US" sz="1800"/>
              <a:t>это</a:t>
            </a:r>
            <a:r>
              <a:rPr lang="en-US" altLang="ru-RU" sz="1800"/>
              <a:t> </a:t>
            </a:r>
            <a:r>
              <a:rPr lang="en-US" altLang="en-US" sz="1800"/>
              <a:t>система</a:t>
            </a:r>
            <a:r>
              <a:rPr lang="en-US" altLang="ru-RU" sz="1800"/>
              <a:t> </a:t>
            </a:r>
            <a:r>
              <a:rPr lang="en-US" altLang="en-US" sz="1800"/>
              <a:t>безопасности</a:t>
            </a:r>
            <a:r>
              <a:rPr lang="en-US" altLang="ru-RU" sz="1800"/>
              <a:t>, </a:t>
            </a:r>
            <a:r>
              <a:rPr lang="en-US" altLang="en-US" sz="1800"/>
              <a:t>которая</a:t>
            </a:r>
            <a:r>
              <a:rPr lang="en-US" altLang="ru-RU" sz="1800"/>
              <a:t> </a:t>
            </a:r>
            <a:r>
              <a:rPr lang="en-US" altLang="en-US" sz="1800"/>
              <a:t>требует</a:t>
            </a:r>
            <a:r>
              <a:rPr lang="en-US" altLang="ru-RU" sz="1800"/>
              <a:t> </a:t>
            </a:r>
            <a:r>
              <a:rPr lang="en-US" altLang="en-US" sz="1800"/>
              <a:t>двух</a:t>
            </a:r>
            <a:r>
              <a:rPr lang="en-US" altLang="ru-RU" sz="1800"/>
              <a:t> </a:t>
            </a:r>
            <a:r>
              <a:rPr lang="en-US" altLang="en-US" sz="1800"/>
              <a:t>разных</a:t>
            </a:r>
            <a:r>
              <a:rPr lang="en-US" altLang="ru-RU" sz="1800"/>
              <a:t> </a:t>
            </a:r>
            <a:r>
              <a:rPr lang="en-US" altLang="en-US" sz="1800"/>
              <a:t>способов</a:t>
            </a:r>
            <a:r>
              <a:rPr lang="en-US" altLang="ru-RU" sz="1800"/>
              <a:t> </a:t>
            </a:r>
            <a:r>
              <a:rPr lang="en-US" altLang="en-US" sz="1800"/>
              <a:t>подтверждения</a:t>
            </a:r>
            <a:r>
              <a:rPr lang="en-US" altLang="ru-RU" sz="1800"/>
              <a:t> </a:t>
            </a:r>
            <a:r>
              <a:rPr lang="en-US" altLang="en-US" sz="1800"/>
              <a:t>личности</a:t>
            </a:r>
            <a:r>
              <a:rPr lang="en-US" altLang="ru-RU" sz="1800"/>
              <a:t> </a:t>
            </a:r>
            <a:r>
              <a:rPr lang="en-US" altLang="en-US" sz="1800"/>
              <a:t>при</a:t>
            </a:r>
            <a:r>
              <a:rPr lang="en-US" altLang="ru-RU" sz="1800"/>
              <a:t> </a:t>
            </a:r>
            <a:r>
              <a:rPr lang="en-US" altLang="en-US" sz="1800"/>
              <a:t>входе</a:t>
            </a:r>
            <a:r>
              <a:rPr lang="en-US" altLang="ru-RU" sz="1800"/>
              <a:t> </a:t>
            </a:r>
            <a:r>
              <a:rPr lang="en-US" altLang="en-US" sz="1800"/>
              <a:t>в</a:t>
            </a:r>
            <a:r>
              <a:rPr lang="en-US" altLang="ru-RU" sz="1800"/>
              <a:t> </a:t>
            </a:r>
            <a:r>
              <a:rPr lang="en-US" altLang="en-US" sz="1800"/>
              <a:t>аккаунт</a:t>
            </a:r>
            <a:endParaRPr lang="en-US" altLang="ru-RU" sz="1800"/>
          </a:p>
          <a:p>
            <a:endParaRPr lang="en-US" altLang="en-US" sz="1800" b="1"/>
          </a:p>
          <a:p>
            <a:r>
              <a:rPr lang="en-US" altLang="en-US" sz="1800" b="1"/>
              <a:t>Как</a:t>
            </a:r>
            <a:r>
              <a:rPr lang="en-US" altLang="ru-RU" sz="1800" b="1"/>
              <a:t> </a:t>
            </a:r>
            <a:r>
              <a:rPr lang="en-US" altLang="en-US" sz="1800" b="1"/>
              <a:t>это</a:t>
            </a:r>
            <a:r>
              <a:rPr lang="en-US" altLang="ru-RU" sz="1800" b="1"/>
              <a:t> </a:t>
            </a:r>
            <a:r>
              <a:rPr lang="en-US" altLang="en-US" sz="1800" b="1"/>
              <a:t>работает</a:t>
            </a:r>
            <a:r>
              <a:rPr lang="en-US" altLang="ru-RU" sz="1800" b="1"/>
              <a:t>?</a:t>
            </a:r>
            <a:endParaRPr lang="en-US" altLang="ru-RU" sz="1800" b="1"/>
          </a:p>
          <a:p>
            <a:r>
              <a:rPr lang="en-US" altLang="en-US" sz="1800" b="1"/>
              <a:t>Первый</a:t>
            </a:r>
            <a:r>
              <a:rPr lang="en-US" altLang="ru-RU" sz="1800" b="1"/>
              <a:t> </a:t>
            </a:r>
            <a:r>
              <a:rPr lang="en-US" altLang="en-US" sz="1800" b="1"/>
              <a:t>фактор</a:t>
            </a:r>
            <a:r>
              <a:rPr lang="en-US" altLang="ru-RU" sz="1800"/>
              <a:t> — </a:t>
            </a:r>
            <a:r>
              <a:rPr lang="ru-RU" altLang="en-US" sz="1800"/>
              <a:t>Ввод пароля</a:t>
            </a:r>
            <a:endParaRPr lang="en-US" altLang="ru-RU" sz="1800"/>
          </a:p>
          <a:p>
            <a:endParaRPr lang="en-US" altLang="en-US" sz="1800"/>
          </a:p>
          <a:p>
            <a:r>
              <a:rPr lang="en-US" altLang="en-US" sz="1800" b="1"/>
              <a:t>Второй</a:t>
            </a:r>
            <a:r>
              <a:rPr lang="en-US" altLang="ru-RU" sz="1800" b="1"/>
              <a:t> </a:t>
            </a:r>
            <a:r>
              <a:rPr lang="en-US" altLang="en-US" sz="1800" b="1"/>
              <a:t>фактор</a:t>
            </a:r>
            <a:r>
              <a:rPr lang="en-US" altLang="ru-RU" sz="1800" b="1"/>
              <a:t> </a:t>
            </a:r>
            <a:r>
              <a:rPr lang="en-US" altLang="ru-RU" sz="1800"/>
              <a:t>— </a:t>
            </a:r>
            <a:r>
              <a:rPr lang="ru-RU" altLang="en-US" sz="1800"/>
              <a:t>дополнительное подтверждение входа</a:t>
            </a:r>
            <a:r>
              <a:rPr lang="en-US" altLang="en-US" sz="1800"/>
              <a:t>, </a:t>
            </a:r>
            <a:r>
              <a:rPr lang="ru-RU" altLang="en-US" sz="1800"/>
              <a:t>к примеру</a:t>
            </a:r>
            <a:r>
              <a:rPr lang="en-US" altLang="en-US" sz="1800"/>
              <a:t>, </a:t>
            </a:r>
            <a:r>
              <a:rPr lang="ru-RU" altLang="en-US" sz="1800"/>
              <a:t>с помощью кода из </a:t>
            </a:r>
            <a:r>
              <a:rPr lang="en-US" altLang="en-US" sz="1800"/>
              <a:t>SMS</a:t>
            </a:r>
            <a:endParaRPr lang="en-US" altLang="en-US" sz="1800"/>
          </a:p>
          <a:p>
            <a:endParaRPr lang="en-US" altLang="en-US" sz="1800" b="1"/>
          </a:p>
          <a:p>
            <a:r>
              <a:rPr lang="en-US" altLang="en-US" sz="1800" b="1"/>
              <a:t>Примеры</a:t>
            </a:r>
            <a:r>
              <a:rPr lang="en-US" altLang="ru-RU" sz="1800" b="1"/>
              <a:t> 2FA:</a:t>
            </a:r>
            <a:endParaRPr lang="en-US" altLang="ru-RU" sz="1800" b="1"/>
          </a:p>
          <a:p>
            <a:r>
              <a:rPr lang="en-US" altLang="en-US" sz="1800"/>
              <a:t>-СМС</a:t>
            </a:r>
            <a:r>
              <a:rPr lang="en-US" altLang="ru-RU" sz="1800"/>
              <a:t>-</a:t>
            </a:r>
            <a:r>
              <a:rPr lang="en-US" altLang="en-US" sz="1800"/>
              <a:t>коды</a:t>
            </a:r>
            <a:endParaRPr lang="en-US" altLang="en-US" sz="1800"/>
          </a:p>
          <a:p>
            <a:r>
              <a:rPr lang="en-US" altLang="en-US" sz="1800"/>
              <a:t>-Биометрия</a:t>
            </a:r>
            <a:endParaRPr lang="en-US" altLang="ru-RU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2800">
                <a:sym typeface="+mn-ea"/>
              </a:rPr>
              <a:t>Почему</a:t>
            </a:r>
            <a:r>
              <a:rPr lang="en-US" altLang="ru-RU" sz="2800">
                <a:sym typeface="+mn-ea"/>
              </a:rPr>
              <a:t> </a:t>
            </a:r>
            <a:r>
              <a:rPr lang="ru-RU" altLang="en-US" sz="2800">
                <a:sym typeface="+mn-ea"/>
              </a:rPr>
              <a:t>важно использовать </a:t>
            </a:r>
            <a:r>
              <a:rPr lang="en-US" altLang="en-US" sz="2800">
                <a:sym typeface="+mn-ea"/>
              </a:rPr>
              <a:t>2FA</a:t>
            </a:r>
            <a:r>
              <a:rPr lang="ru-RU" altLang="en-US" sz="2800">
                <a:sym typeface="+mn-ea"/>
              </a:rPr>
              <a:t>?</a:t>
            </a:r>
            <a:endParaRPr lang="ru-RU" altLang="en-US" sz="2800">
              <a:sym typeface="+mn-ea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 sz="2000">
                <a:sym typeface="+mn-ea"/>
              </a:rPr>
              <a:t>-2</a:t>
            </a:r>
            <a:r>
              <a:rPr lang="en-US" altLang="en-US" sz="2000">
                <a:sym typeface="+mn-ea"/>
              </a:rPr>
              <a:t>FA Защищает</a:t>
            </a:r>
            <a:r>
              <a:rPr lang="en-US" altLang="ru-RU" sz="2000">
                <a:sym typeface="+mn-ea"/>
              </a:rPr>
              <a:t> </a:t>
            </a:r>
            <a:r>
              <a:rPr lang="en-US" altLang="en-US" sz="2000">
                <a:sym typeface="+mn-ea"/>
              </a:rPr>
              <a:t>от</a:t>
            </a:r>
            <a:r>
              <a:rPr lang="en-US" altLang="ru-RU" sz="2000">
                <a:sym typeface="+mn-ea"/>
              </a:rPr>
              <a:t> </a:t>
            </a:r>
            <a:r>
              <a:rPr lang="en-US" altLang="en-US" sz="2000">
                <a:sym typeface="+mn-ea"/>
              </a:rPr>
              <a:t>взлома</a:t>
            </a:r>
            <a:r>
              <a:rPr lang="en-US" altLang="ru-RU" sz="2000">
                <a:sym typeface="+mn-ea"/>
              </a:rPr>
              <a:t>, </a:t>
            </a:r>
            <a:r>
              <a:rPr lang="en-US" altLang="en-US" sz="2000">
                <a:sym typeface="+mn-ea"/>
              </a:rPr>
              <a:t>даже</a:t>
            </a:r>
            <a:r>
              <a:rPr lang="en-US" altLang="ru-RU" sz="2000">
                <a:sym typeface="+mn-ea"/>
              </a:rPr>
              <a:t> </a:t>
            </a:r>
            <a:r>
              <a:rPr lang="en-US" altLang="en-US" sz="2000">
                <a:sym typeface="+mn-ea"/>
              </a:rPr>
              <a:t>если</a:t>
            </a:r>
            <a:r>
              <a:rPr lang="en-US" altLang="ru-RU" sz="2000">
                <a:sym typeface="+mn-ea"/>
              </a:rPr>
              <a:t> </a:t>
            </a:r>
            <a:r>
              <a:rPr lang="en-US" altLang="en-US" sz="2000">
                <a:sym typeface="+mn-ea"/>
              </a:rPr>
              <a:t>злоумышленник</a:t>
            </a:r>
            <a:r>
              <a:rPr lang="en-US" altLang="ru-RU" sz="2000">
                <a:sym typeface="+mn-ea"/>
              </a:rPr>
              <a:t> </a:t>
            </a:r>
            <a:r>
              <a:rPr lang="en-US" altLang="en-US" sz="2000">
                <a:sym typeface="+mn-ea"/>
              </a:rPr>
              <a:t>узнает</a:t>
            </a:r>
            <a:r>
              <a:rPr lang="en-US" altLang="ru-RU" sz="2000">
                <a:sym typeface="+mn-ea"/>
              </a:rPr>
              <a:t> </a:t>
            </a:r>
            <a:r>
              <a:rPr lang="en-US" altLang="en-US" sz="2000">
                <a:sym typeface="+mn-ea"/>
              </a:rPr>
              <a:t>ваш</a:t>
            </a:r>
            <a:r>
              <a:rPr lang="en-US" altLang="ru-RU" sz="2000">
                <a:sym typeface="+mn-ea"/>
              </a:rPr>
              <a:t> </a:t>
            </a:r>
            <a:r>
              <a:rPr lang="en-US" altLang="en-US" sz="2000">
                <a:sym typeface="+mn-ea"/>
              </a:rPr>
              <a:t>пароль</a:t>
            </a:r>
            <a:r>
              <a:rPr lang="en-US" altLang="ru-RU" sz="2000">
                <a:sym typeface="+mn-ea"/>
              </a:rPr>
              <a:t>.</a:t>
            </a:r>
            <a:endParaRPr lang="en-US" altLang="ru-RU" sz="2000"/>
          </a:p>
          <a:p>
            <a:endParaRPr lang="ru-RU" altLang="en-US" sz="2000">
              <a:sym typeface="+mn-ea"/>
            </a:endParaRPr>
          </a:p>
          <a:p>
            <a:r>
              <a:rPr lang="ru-RU" altLang="en-US" sz="2000">
                <a:sym typeface="+mn-ea"/>
              </a:rPr>
              <a:t>-</a:t>
            </a:r>
            <a:r>
              <a:rPr lang="en-US" altLang="en-US" sz="2000">
                <a:sym typeface="+mn-ea"/>
              </a:rPr>
              <a:t>Предотвращает</a:t>
            </a:r>
            <a:r>
              <a:rPr lang="en-US" altLang="ru-RU" sz="2000">
                <a:sym typeface="+mn-ea"/>
              </a:rPr>
              <a:t> </a:t>
            </a:r>
            <a:r>
              <a:rPr lang="en-US" altLang="en-US" sz="2000">
                <a:sym typeface="+mn-ea"/>
              </a:rPr>
              <a:t>фишинг</a:t>
            </a:r>
            <a:r>
              <a:rPr lang="en-US" altLang="ru-RU" sz="2000">
                <a:sym typeface="+mn-ea"/>
              </a:rPr>
              <a:t> — </a:t>
            </a:r>
            <a:r>
              <a:rPr lang="en-US" altLang="en-US" sz="2000">
                <a:sym typeface="+mn-ea"/>
              </a:rPr>
              <a:t>мошенники</a:t>
            </a:r>
            <a:r>
              <a:rPr lang="en-US" altLang="ru-RU" sz="2000">
                <a:sym typeface="+mn-ea"/>
              </a:rPr>
              <a:t> </a:t>
            </a:r>
            <a:r>
              <a:rPr lang="en-US" altLang="en-US" sz="2000">
                <a:sym typeface="+mn-ea"/>
              </a:rPr>
              <a:t>не</a:t>
            </a:r>
            <a:r>
              <a:rPr lang="en-US" altLang="ru-RU" sz="2000">
                <a:sym typeface="+mn-ea"/>
              </a:rPr>
              <a:t> </a:t>
            </a:r>
            <a:r>
              <a:rPr lang="en-US" altLang="en-US" sz="2000">
                <a:sym typeface="+mn-ea"/>
              </a:rPr>
              <a:t>смогут</a:t>
            </a:r>
            <a:r>
              <a:rPr lang="en-US" altLang="ru-RU" sz="2000">
                <a:sym typeface="+mn-ea"/>
              </a:rPr>
              <a:t> </a:t>
            </a:r>
            <a:r>
              <a:rPr lang="en-US" altLang="en-US" sz="2000">
                <a:sym typeface="+mn-ea"/>
              </a:rPr>
              <a:t>войти</a:t>
            </a:r>
            <a:r>
              <a:rPr lang="en-US" altLang="ru-RU" sz="2000">
                <a:sym typeface="+mn-ea"/>
              </a:rPr>
              <a:t> </a:t>
            </a:r>
            <a:r>
              <a:rPr lang="en-US" altLang="en-US" sz="2000">
                <a:sym typeface="+mn-ea"/>
              </a:rPr>
              <a:t>без</a:t>
            </a:r>
            <a:r>
              <a:rPr lang="en-US" altLang="ru-RU" sz="2000">
                <a:sym typeface="+mn-ea"/>
              </a:rPr>
              <a:t> </a:t>
            </a:r>
            <a:r>
              <a:rPr lang="en-US" altLang="en-US" sz="2000">
                <a:sym typeface="+mn-ea"/>
              </a:rPr>
              <a:t>второго</a:t>
            </a:r>
            <a:r>
              <a:rPr lang="en-US" altLang="ru-RU" sz="2000">
                <a:sym typeface="+mn-ea"/>
              </a:rPr>
              <a:t> </a:t>
            </a:r>
            <a:r>
              <a:rPr lang="en-US" altLang="en-US" sz="2000">
                <a:sym typeface="+mn-ea"/>
              </a:rPr>
              <a:t>фактора</a:t>
            </a:r>
            <a:r>
              <a:rPr lang="en-US" altLang="ru-RU" sz="2000">
                <a:sym typeface="+mn-ea"/>
              </a:rPr>
              <a:t>.</a:t>
            </a:r>
            <a:endParaRPr lang="en-US" altLang="ru-RU" sz="2000"/>
          </a:p>
          <a:p>
            <a:endParaRPr lang="ru-RU" altLang="en-US" sz="2000">
              <a:sym typeface="+mn-ea"/>
            </a:endParaRPr>
          </a:p>
          <a:p>
            <a:r>
              <a:rPr lang="ru-RU" altLang="en-US" sz="2000">
                <a:sym typeface="+mn-ea"/>
              </a:rPr>
              <a:t>-</a:t>
            </a:r>
            <a:r>
              <a:rPr lang="en-US" altLang="en-US" sz="2000">
                <a:sym typeface="+mn-ea"/>
              </a:rPr>
              <a:t>Повышает</a:t>
            </a:r>
            <a:r>
              <a:rPr lang="en-US" altLang="ru-RU" sz="2000">
                <a:sym typeface="+mn-ea"/>
              </a:rPr>
              <a:t> </a:t>
            </a:r>
            <a:r>
              <a:rPr lang="en-US" altLang="en-US" sz="2000">
                <a:sym typeface="+mn-ea"/>
              </a:rPr>
              <a:t>безопасность</a:t>
            </a:r>
            <a:r>
              <a:rPr lang="en-US" altLang="ru-RU" sz="2000">
                <a:sym typeface="+mn-ea"/>
              </a:rPr>
              <a:t> </a:t>
            </a:r>
            <a:r>
              <a:rPr lang="en-US" altLang="en-US" sz="2000">
                <a:sym typeface="+mn-ea"/>
              </a:rPr>
              <a:t>банковских</a:t>
            </a:r>
            <a:r>
              <a:rPr lang="en-US" altLang="ru-RU" sz="2000">
                <a:sym typeface="+mn-ea"/>
              </a:rPr>
              <a:t> </a:t>
            </a:r>
            <a:r>
              <a:rPr lang="en-US" altLang="en-US" sz="2000">
                <a:sym typeface="+mn-ea"/>
              </a:rPr>
              <a:t>аккаунтов</a:t>
            </a:r>
            <a:r>
              <a:rPr lang="en-US" altLang="ru-RU" sz="2000">
                <a:sym typeface="+mn-ea"/>
              </a:rPr>
              <a:t>, </a:t>
            </a:r>
            <a:r>
              <a:rPr lang="en-US" altLang="en-US" sz="2000">
                <a:sym typeface="+mn-ea"/>
              </a:rPr>
              <a:t>почты</a:t>
            </a:r>
            <a:r>
              <a:rPr lang="en-US" altLang="ru-RU" sz="2000">
                <a:sym typeface="+mn-ea"/>
              </a:rPr>
              <a:t>, </a:t>
            </a:r>
            <a:r>
              <a:rPr lang="en-US" altLang="en-US" sz="2000">
                <a:sym typeface="+mn-ea"/>
              </a:rPr>
              <a:t>соцсетей</a:t>
            </a:r>
            <a:r>
              <a:rPr lang="en-US" altLang="ru-RU" sz="2000">
                <a:sym typeface="+mn-ea"/>
              </a:rPr>
              <a:t>.</a:t>
            </a:r>
            <a:endParaRPr lang="en-US" altLang="ru-RU" sz="2000"/>
          </a:p>
          <a:p>
            <a:endParaRPr lang="en-US" altLang="ru-RU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2800"/>
              <a:t>Заключение</a:t>
            </a:r>
            <a:endParaRPr lang="en-US" altLang="en-US" sz="2800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ru-RU" sz="2000"/>
              <a:t>-Создавайте сильные пароли из большого количества разных символов</a:t>
            </a:r>
            <a:endParaRPr lang="ru-RU" altLang="ru-RU" sz="2000"/>
          </a:p>
          <a:p>
            <a:endParaRPr lang="ru-RU" altLang="ru-RU" sz="2000"/>
          </a:p>
          <a:p>
            <a:r>
              <a:rPr lang="ru-RU" altLang="ru-RU" sz="2000"/>
              <a:t>-Используйте </a:t>
            </a:r>
            <a:r>
              <a:rPr lang="en-US" altLang="ru-RU" sz="2000"/>
              <a:t>2FA </a:t>
            </a:r>
            <a:r>
              <a:rPr lang="ru-RU" altLang="ru-RU" sz="2000"/>
              <a:t>для дополнительной защиты</a:t>
            </a:r>
            <a:endParaRPr lang="ru-RU" altLang="ru-RU" sz="2000"/>
          </a:p>
          <a:p>
            <a:endParaRPr lang="ru-RU" altLang="ru-RU" sz="2000"/>
          </a:p>
          <a:p>
            <a:r>
              <a:rPr lang="en-US" altLang="en-US" sz="2000"/>
              <a:t>Защитите</a:t>
            </a:r>
            <a:r>
              <a:rPr lang="en-US" altLang="ru-RU" sz="2000"/>
              <a:t> </a:t>
            </a:r>
            <a:r>
              <a:rPr lang="en-US" altLang="en-US" sz="2000"/>
              <a:t>себя</a:t>
            </a:r>
            <a:r>
              <a:rPr lang="en-US" altLang="ru-RU" sz="2000"/>
              <a:t> </a:t>
            </a:r>
            <a:r>
              <a:rPr lang="en-US" altLang="en-US" sz="2000"/>
              <a:t>сегодня</a:t>
            </a:r>
            <a:r>
              <a:rPr lang="en-US" altLang="ru-RU" sz="2000"/>
              <a:t>, </a:t>
            </a:r>
            <a:r>
              <a:rPr lang="en-US" altLang="en-US" sz="2000"/>
              <a:t>чтобы</a:t>
            </a:r>
            <a:r>
              <a:rPr lang="en-US" altLang="ru-RU" sz="2000"/>
              <a:t> </a:t>
            </a:r>
            <a:r>
              <a:rPr lang="en-US" altLang="en-US" sz="2000"/>
              <a:t>избежать</a:t>
            </a:r>
            <a:r>
              <a:rPr lang="en-US" altLang="ru-RU" sz="2000"/>
              <a:t> </a:t>
            </a:r>
            <a:r>
              <a:rPr lang="en-US" altLang="en-US" sz="2000"/>
              <a:t>проблем</a:t>
            </a:r>
            <a:r>
              <a:rPr lang="en-US" altLang="ru-RU" sz="2000"/>
              <a:t> </a:t>
            </a:r>
            <a:r>
              <a:rPr lang="en-US" altLang="en-US" sz="2000"/>
              <a:t>завтра</a:t>
            </a:r>
            <a:endParaRPr lang="en-US" alt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1234</Words>
  <Application>WPS Presentation</Application>
  <PresentationFormat>宽屏</PresentationFormat>
  <Paragraphs>44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2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Instrument Sans Medium</vt:lpstr>
      <vt:lpstr>Segoe Print</vt:lpstr>
      <vt:lpstr>Instrument Sans Medium</vt:lpstr>
      <vt:lpstr>Instrument Sans Medium</vt:lpstr>
      <vt:lpstr>MingLiU-ExtB</vt:lpstr>
      <vt:lpstr>Open Sans</vt:lpstr>
      <vt:lpstr>Open Sans</vt:lpstr>
      <vt:lpstr>Open Sans</vt:lpstr>
      <vt:lpstr>黑体</vt:lpstr>
      <vt:lpstr>Office Theme</vt:lpstr>
      <vt:lpstr>Пароли и двухфакторная аутентификация Правила создания сложных паролей, использование менеджеров паролей и важность двухфакторной авторизации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LSTK</dc:creator>
  <cp:lastModifiedBy>LSTK</cp:lastModifiedBy>
  <cp:revision>4</cp:revision>
  <dcterms:created xsi:type="dcterms:W3CDTF">2025-06-22T18:14:00Z</dcterms:created>
  <dcterms:modified xsi:type="dcterms:W3CDTF">2025-06-22T21:45:41Z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1049-12.2.0.21546</vt:lpwstr>
  </property>
  <property fmtid="{D5CDD505-2E9C-101B-9397-08002B2CF9AE}" pid="3" name="ICV">
    <vt:lpwstr>DA1309C33CE94409B4235EAD81FDF1D9_11</vt:lpwstr>
  </property>
</Properties>
</file>