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63" r:id="rId6"/>
    <p:sldId id="262" r:id="rId7"/>
    <p:sldId id="259" r:id="rId8"/>
    <p:sldId id="260" r:id="rId9"/>
    <p:sldId id="264" r:id="rId10"/>
    <p:sldId id="265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96647"/>
            <a:ext cx="9144000" cy="2187001"/>
          </a:xfrm>
        </p:spPr>
        <p:txBody>
          <a:bodyPr>
            <a:normAutofit fontScale="90000"/>
          </a:bodyPr>
          <a:p>
            <a:r>
              <a:rPr lang="ru-RU" altLang="en-US"/>
              <a:t>Двухфакторная аутентификация</a:t>
            </a:r>
            <a:endParaRPr lang="ru-RU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117658"/>
            <a:ext cx="9144000" cy="1655762"/>
          </a:xfrm>
        </p:spPr>
        <p:txBody>
          <a:bodyPr/>
          <a:p>
            <a:r>
              <a:rPr lang="ru-RU" altLang="en-US"/>
              <a:t>Мероприятие подготовила Крячек Вера Ильинична</a:t>
            </a:r>
            <a:r>
              <a:rPr lang="en-US" altLang="en-US"/>
              <a:t>, </a:t>
            </a:r>
            <a:r>
              <a:rPr lang="ru-RU" altLang="en-US"/>
              <a:t>студентка группы 1АСС9-20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ru-RU" altLang="en-US"/>
              <a:t>Что такое двухфакторная аутентификация (2</a:t>
            </a:r>
            <a:r>
              <a:rPr lang="en-US" altLang="en-US"/>
              <a:t>FA</a:t>
            </a:r>
            <a:r>
              <a:rPr lang="ru-RU" altLang="en-US"/>
              <a:t>)?</a:t>
            </a:r>
            <a:endParaRPr lang="en-US" altLang="ru-RU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2125980"/>
            <a:ext cx="7033895" cy="4351655"/>
          </a:xfrm>
        </p:spPr>
        <p:txBody>
          <a:bodyPr/>
          <a:p>
            <a:r>
              <a:rPr lang="ru-RU" altLang="en-US" b="1"/>
              <a:t>Двухфакторная аутентификация (</a:t>
            </a:r>
            <a:r>
              <a:rPr lang="en-US" altLang="ru-RU" b="1"/>
              <a:t>2FA</a:t>
            </a:r>
            <a:r>
              <a:rPr lang="ru-RU" altLang="en-US" b="1"/>
              <a:t>)</a:t>
            </a:r>
            <a:r>
              <a:rPr lang="en-US" altLang="ru-RU"/>
              <a:t> — </a:t>
            </a:r>
            <a:r>
              <a:rPr lang="en-US" altLang="en-US"/>
              <a:t>это</a:t>
            </a:r>
            <a:r>
              <a:rPr lang="en-US" altLang="ru-RU"/>
              <a:t> </a:t>
            </a:r>
            <a:r>
              <a:rPr lang="en-US" altLang="en-US"/>
              <a:t>дополнительный</a:t>
            </a:r>
            <a:r>
              <a:rPr lang="en-US" altLang="ru-RU"/>
              <a:t> </a:t>
            </a:r>
            <a:r>
              <a:rPr lang="en-US" altLang="en-US"/>
              <a:t>уровень</a:t>
            </a:r>
            <a:r>
              <a:rPr lang="en-US" altLang="ru-RU"/>
              <a:t> </a:t>
            </a:r>
            <a:r>
              <a:rPr lang="en-US" altLang="en-US"/>
              <a:t>защиты</a:t>
            </a:r>
            <a:r>
              <a:rPr lang="en-US" altLang="ru-RU"/>
              <a:t>, </a:t>
            </a:r>
            <a:r>
              <a:rPr lang="en-US" altLang="en-US"/>
              <a:t>который</a:t>
            </a:r>
            <a:r>
              <a:rPr lang="en-US" altLang="ru-RU"/>
              <a:t> </a:t>
            </a:r>
            <a:r>
              <a:rPr lang="en-US" altLang="en-US"/>
              <a:t>требует</a:t>
            </a:r>
            <a:r>
              <a:rPr lang="en-US" altLang="ru-RU"/>
              <a:t> </a:t>
            </a:r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только</a:t>
            </a:r>
            <a:r>
              <a:rPr lang="en-US" altLang="ru-RU"/>
              <a:t> </a:t>
            </a:r>
            <a:r>
              <a:rPr lang="en-US" altLang="en-US"/>
              <a:t>пароль</a:t>
            </a:r>
            <a:r>
              <a:rPr lang="en-US" altLang="ru-RU"/>
              <a:t>, </a:t>
            </a:r>
            <a:r>
              <a:rPr lang="en-US" altLang="en-US"/>
              <a:t>но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подтверждение</a:t>
            </a:r>
            <a:r>
              <a:rPr lang="en-US" altLang="ru-RU"/>
              <a:t> </a:t>
            </a:r>
            <a:r>
              <a:rPr lang="en-US" altLang="en-US"/>
              <a:t>другим</a:t>
            </a:r>
            <a:r>
              <a:rPr lang="en-US" altLang="ru-RU"/>
              <a:t> </a:t>
            </a:r>
            <a:r>
              <a:rPr lang="en-US" altLang="en-US"/>
              <a:t>способом</a:t>
            </a:r>
            <a:r>
              <a:rPr lang="en-US" altLang="ru-RU"/>
              <a:t>.</a:t>
            </a:r>
            <a:r>
              <a:rPr lang="ru-RU" altLang="en-US"/>
              <a:t> </a:t>
            </a:r>
            <a:endParaRPr lang="ru-RU" altLang="en-US"/>
          </a:p>
          <a:p>
            <a:r>
              <a:rPr lang="ru-RU" altLang="en-US"/>
              <a:t>Он может представлять собой: СМС-код</a:t>
            </a:r>
            <a:r>
              <a:rPr lang="en-US" altLang="en-US"/>
              <a:t>, </a:t>
            </a:r>
            <a:r>
              <a:rPr lang="ru-RU" altLang="en-US"/>
              <a:t>приложение-аутентификатор</a:t>
            </a:r>
            <a:r>
              <a:rPr lang="en-US" altLang="en-US"/>
              <a:t>, </a:t>
            </a:r>
            <a:r>
              <a:rPr lang="ru-RU" altLang="en-US"/>
              <a:t>аппаратный ключ</a:t>
            </a:r>
            <a:r>
              <a:rPr lang="en-US" altLang="en-US"/>
              <a:t>.</a:t>
            </a:r>
            <a:endParaRPr lang="en-US" altLang="en-US"/>
          </a:p>
        </p:txBody>
      </p:sp>
      <p:pic>
        <p:nvPicPr>
          <p:cNvPr id="4" name="Изображение 3" descr="картинка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4640" y="1145540"/>
            <a:ext cx="5094605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Как создать надёжный пароль?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en-US" altLang="ru-RU"/>
              <a:t>- </a:t>
            </a:r>
            <a:r>
              <a:rPr lang="en-US" altLang="en-US" b="1"/>
              <a:t>Длина</a:t>
            </a:r>
            <a:r>
              <a:rPr lang="en-US" altLang="ru-RU" b="1"/>
              <a:t> </a:t>
            </a:r>
            <a:r>
              <a:rPr lang="en-US" altLang="en-US" b="1"/>
              <a:t>важнее</a:t>
            </a:r>
            <a:r>
              <a:rPr lang="en-US" altLang="ru-RU" b="1"/>
              <a:t> </a:t>
            </a:r>
            <a:r>
              <a:rPr lang="en-US" altLang="en-US" b="1"/>
              <a:t>сложности</a:t>
            </a:r>
            <a:r>
              <a:rPr lang="en-US" altLang="ru-RU"/>
              <a:t>. </a:t>
            </a:r>
            <a:r>
              <a:rPr lang="en-US" altLang="en-US"/>
              <a:t>Пароль</a:t>
            </a:r>
            <a:r>
              <a:rPr lang="en-US" altLang="ru-RU"/>
              <a:t> </a:t>
            </a:r>
            <a:r>
              <a:rPr lang="en-US" altLang="en-US"/>
              <a:t>должен</a:t>
            </a:r>
            <a:r>
              <a:rPr lang="en-US" altLang="ru-RU"/>
              <a:t> </a:t>
            </a:r>
            <a:r>
              <a:rPr lang="en-US" altLang="en-US"/>
              <a:t>состоять</a:t>
            </a:r>
            <a:r>
              <a:rPr lang="en-US" altLang="ru-RU"/>
              <a:t> </a:t>
            </a:r>
            <a:r>
              <a:rPr lang="en-US" altLang="en-US"/>
              <a:t>минимум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12–16 </a:t>
            </a:r>
            <a:r>
              <a:rPr lang="en-US" altLang="en-US"/>
              <a:t>символов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 b="1"/>
              <a:t>Используйте</a:t>
            </a:r>
            <a:r>
              <a:rPr lang="en-US" altLang="ru-RU" b="1"/>
              <a:t> </a:t>
            </a:r>
            <a:r>
              <a:rPr lang="en-US" altLang="en-US" b="1"/>
              <a:t>разные</a:t>
            </a:r>
            <a:r>
              <a:rPr lang="en-US" altLang="ru-RU" b="1"/>
              <a:t> </a:t>
            </a:r>
            <a:r>
              <a:rPr lang="en-US" altLang="en-US" b="1"/>
              <a:t>типы</a:t>
            </a:r>
            <a:r>
              <a:rPr lang="en-US" altLang="ru-RU" b="1"/>
              <a:t> </a:t>
            </a:r>
            <a:r>
              <a:rPr lang="en-US" altLang="en-US" b="1"/>
              <a:t>символов</a:t>
            </a:r>
            <a:r>
              <a:rPr lang="en-US" altLang="ru-RU"/>
              <a:t>: </a:t>
            </a:r>
            <a:r>
              <a:rPr lang="en-US" altLang="en-US"/>
              <a:t>буквы</a:t>
            </a:r>
            <a:r>
              <a:rPr lang="en-US" altLang="ru-RU"/>
              <a:t> (</a:t>
            </a:r>
            <a:r>
              <a:rPr lang="en-US" altLang="en-US"/>
              <a:t>заглавные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строчные</a:t>
            </a:r>
            <a:r>
              <a:rPr lang="en-US" altLang="ru-RU"/>
              <a:t>), </a:t>
            </a:r>
            <a:r>
              <a:rPr lang="en-US" altLang="en-US"/>
              <a:t>цифры</a:t>
            </a:r>
            <a:r>
              <a:rPr lang="en-US" altLang="ru-RU"/>
              <a:t>, </a:t>
            </a:r>
            <a:r>
              <a:rPr lang="en-US" altLang="en-US"/>
              <a:t>спецсимволы</a:t>
            </a:r>
            <a:r>
              <a:rPr lang="en-US" altLang="ru-RU"/>
              <a:t> (*, !, #, %*).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 b="1"/>
              <a:t>Избегайте</a:t>
            </a:r>
            <a:r>
              <a:rPr lang="en-US" altLang="ru-RU" b="1"/>
              <a:t> </a:t>
            </a:r>
            <a:r>
              <a:rPr lang="en-US" altLang="en-US" b="1"/>
              <a:t>очевидных</a:t>
            </a:r>
            <a:r>
              <a:rPr lang="en-US" altLang="ru-RU" b="1"/>
              <a:t> </a:t>
            </a:r>
            <a:r>
              <a:rPr lang="en-US" altLang="en-US" b="1"/>
              <a:t>комбинаций</a:t>
            </a:r>
            <a:r>
              <a:rPr lang="en-US" altLang="ru-RU"/>
              <a:t>: </a:t>
            </a:r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используйте</a:t>
            </a:r>
            <a:r>
              <a:rPr lang="en-US" altLang="ru-RU"/>
              <a:t> </a:t>
            </a:r>
            <a:r>
              <a:rPr lang="en-US" altLang="en-US"/>
              <a:t>имена</a:t>
            </a:r>
            <a:r>
              <a:rPr lang="en-US" altLang="ru-RU"/>
              <a:t>, </a:t>
            </a:r>
            <a:r>
              <a:rPr lang="en-US" altLang="en-US"/>
              <a:t>даты</a:t>
            </a:r>
            <a:r>
              <a:rPr lang="en-US" altLang="ru-RU"/>
              <a:t> </a:t>
            </a:r>
            <a:r>
              <a:rPr lang="en-US" altLang="en-US"/>
              <a:t>рождения</a:t>
            </a:r>
            <a:r>
              <a:rPr lang="en-US" altLang="ru-RU"/>
              <a:t> </a:t>
            </a:r>
            <a:r>
              <a:rPr lang="en-US" altLang="en-US"/>
              <a:t>или</a:t>
            </a:r>
            <a:r>
              <a:rPr lang="en-US" altLang="ru-RU"/>
              <a:t> </a:t>
            </a:r>
            <a:r>
              <a:rPr lang="en-US" altLang="en-US"/>
              <a:t>простые</a:t>
            </a:r>
            <a:r>
              <a:rPr lang="en-US" altLang="ru-RU"/>
              <a:t> </a:t>
            </a:r>
            <a:r>
              <a:rPr lang="en-US" altLang="en-US"/>
              <a:t>последовательности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 b="1"/>
              <a:t>Придумайте</a:t>
            </a:r>
            <a:r>
              <a:rPr lang="en-US" altLang="ru-RU" b="1"/>
              <a:t> </a:t>
            </a:r>
            <a:r>
              <a:rPr lang="en-US" altLang="en-US" b="1"/>
              <a:t>запоминающуюся</a:t>
            </a:r>
            <a:r>
              <a:rPr lang="en-US" altLang="ru-RU" b="1"/>
              <a:t> </a:t>
            </a:r>
            <a:r>
              <a:rPr lang="en-US" altLang="en-US" b="1"/>
              <a:t>фразу</a:t>
            </a:r>
            <a:r>
              <a:rPr lang="en-US" altLang="ru-RU"/>
              <a:t>. </a:t>
            </a:r>
            <a:r>
              <a:rPr lang="en-US" altLang="en-US"/>
              <a:t>Например</a:t>
            </a:r>
            <a:r>
              <a:rPr lang="en-US" altLang="ru-RU"/>
              <a:t>:  </a:t>
            </a:r>
            <a:endParaRPr lang="en-US" altLang="ru-RU"/>
          </a:p>
          <a:p>
            <a:r>
              <a:rPr lang="en-US" altLang="ru-RU"/>
              <a:t>  </a:t>
            </a:r>
            <a:r>
              <a:rPr lang="" altLang="en-US"/>
              <a:t>«</a:t>
            </a:r>
            <a:r>
              <a:rPr lang="en-US" altLang="en-US"/>
              <a:t>КофеВ</a:t>
            </a:r>
            <a:r>
              <a:rPr lang="en-US" altLang="ru-RU"/>
              <a:t>6</a:t>
            </a:r>
            <a:r>
              <a:rPr lang="en-US" altLang="en-US"/>
              <a:t>утра</a:t>
            </a:r>
            <a:r>
              <a:rPr lang="en-US" altLang="ru-RU"/>
              <a:t>+</a:t>
            </a:r>
            <a:r>
              <a:rPr lang="en-US" altLang="en-US"/>
              <a:t>ЛюбовьКЧтению</a:t>
            </a:r>
            <a:r>
              <a:rPr lang="en-US" altLang="ru-RU"/>
              <a:t>!</a:t>
            </a:r>
            <a:r>
              <a:rPr lang="" altLang="en-US"/>
              <a:t>»</a:t>
            </a:r>
            <a:r>
              <a:rPr lang="en-US" altLang="ru-RU"/>
              <a:t> — </a:t>
            </a:r>
            <a:r>
              <a:rPr lang="en-US" altLang="en-US"/>
              <a:t>такой</a:t>
            </a:r>
            <a:r>
              <a:rPr lang="en-US" altLang="ru-RU"/>
              <a:t> </a:t>
            </a:r>
            <a:r>
              <a:rPr lang="en-US" altLang="en-US"/>
              <a:t>пароль</a:t>
            </a:r>
            <a:r>
              <a:rPr lang="en-US" altLang="ru-RU"/>
              <a:t> </a:t>
            </a:r>
            <a:r>
              <a:rPr lang="en-US" altLang="en-US"/>
              <a:t>сложно</a:t>
            </a:r>
            <a:r>
              <a:rPr lang="en-US" altLang="ru-RU"/>
              <a:t> </a:t>
            </a:r>
            <a:r>
              <a:rPr lang="en-US" altLang="en-US"/>
              <a:t>взломать</a:t>
            </a:r>
            <a:r>
              <a:rPr lang="en-US" altLang="ru-RU"/>
              <a:t>, </a:t>
            </a:r>
            <a:r>
              <a:rPr lang="en-US" altLang="en-US"/>
              <a:t>но</a:t>
            </a:r>
            <a:r>
              <a:rPr lang="en-US" altLang="ru-RU"/>
              <a:t> </a:t>
            </a:r>
            <a:r>
              <a:rPr lang="en-US" altLang="en-US"/>
              <a:t>легко</a:t>
            </a:r>
            <a:r>
              <a:rPr lang="en-US" altLang="ru-RU"/>
              <a:t> </a:t>
            </a:r>
            <a:r>
              <a:rPr lang="en-US" altLang="en-US"/>
              <a:t>запомнить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Важность двухфакторной аутентификации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19100" y="1684020"/>
            <a:ext cx="6263640" cy="4351655"/>
          </a:xfrm>
        </p:spPr>
        <p:txBody>
          <a:bodyPr/>
          <a:p>
            <a:r>
              <a:rPr lang="en-US" altLang="en-US" b="1"/>
              <a:t>Почему</a:t>
            </a:r>
            <a:r>
              <a:rPr lang="en-US" altLang="ru-RU" b="1"/>
              <a:t> </a:t>
            </a:r>
            <a:r>
              <a:rPr lang="ru-RU" altLang="en-US" b="1"/>
              <a:t>двухфакторная аутентификация</a:t>
            </a:r>
            <a:r>
              <a:rPr lang="en-US" altLang="ru-RU" b="1"/>
              <a:t> </a:t>
            </a:r>
            <a:r>
              <a:rPr lang="en-US" altLang="en-US" b="1"/>
              <a:t>так</a:t>
            </a:r>
            <a:r>
              <a:rPr lang="en-US" altLang="ru-RU" b="1"/>
              <a:t> </a:t>
            </a:r>
            <a:r>
              <a:rPr lang="en-US" altLang="en-US" b="1"/>
              <a:t>важна</a:t>
            </a:r>
            <a:r>
              <a:rPr lang="en-US" altLang="ru-RU" b="1"/>
              <a:t>?</a:t>
            </a:r>
            <a:endParaRPr lang="en-US" altLang="ru-RU" b="1"/>
          </a:p>
          <a:p>
            <a:r>
              <a:rPr lang="en-US" altLang="en-US"/>
              <a:t>Даже</a:t>
            </a:r>
            <a:r>
              <a:rPr lang="en-US" altLang="ru-RU"/>
              <a:t> </a:t>
            </a:r>
            <a:r>
              <a:rPr lang="en-US" altLang="en-US"/>
              <a:t>если</a:t>
            </a:r>
            <a:r>
              <a:rPr lang="en-US" altLang="ru-RU"/>
              <a:t> </a:t>
            </a:r>
            <a:r>
              <a:rPr lang="en-US" altLang="en-US"/>
              <a:t>злоумышленник</a:t>
            </a:r>
            <a:r>
              <a:rPr lang="en-US" altLang="ru-RU"/>
              <a:t> </a:t>
            </a:r>
            <a:r>
              <a:rPr lang="en-US" altLang="en-US"/>
              <a:t>узнает</a:t>
            </a:r>
            <a:r>
              <a:rPr lang="en-US" altLang="ru-RU"/>
              <a:t> </a:t>
            </a:r>
            <a:r>
              <a:rPr lang="en-US" altLang="en-US"/>
              <a:t>ваш</a:t>
            </a:r>
            <a:r>
              <a:rPr lang="en-US" altLang="ru-RU"/>
              <a:t> </a:t>
            </a:r>
            <a:r>
              <a:rPr lang="en-US" altLang="en-US"/>
              <a:t>пароль</a:t>
            </a:r>
            <a:r>
              <a:rPr lang="en-US" altLang="ru-RU"/>
              <a:t>, </a:t>
            </a:r>
            <a:r>
              <a:rPr lang="en-US" altLang="en-US"/>
              <a:t>без</a:t>
            </a:r>
            <a:r>
              <a:rPr lang="en-US" altLang="ru-RU"/>
              <a:t> </a:t>
            </a:r>
            <a:r>
              <a:rPr lang="en-US" altLang="en-US"/>
              <a:t>второго</a:t>
            </a:r>
            <a:r>
              <a:rPr lang="en-US" altLang="ru-RU"/>
              <a:t> </a:t>
            </a:r>
            <a:r>
              <a:rPr lang="en-US" altLang="en-US"/>
              <a:t>фактора</a:t>
            </a:r>
            <a:r>
              <a:rPr lang="en-US" altLang="ru-RU"/>
              <a:t> </a:t>
            </a:r>
            <a:r>
              <a:rPr lang="en-US" altLang="en-US"/>
              <a:t>он</a:t>
            </a:r>
            <a:r>
              <a:rPr lang="en-US" altLang="ru-RU"/>
              <a:t> </a:t>
            </a:r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сможет</a:t>
            </a:r>
            <a:r>
              <a:rPr lang="en-US" altLang="ru-RU"/>
              <a:t> </a:t>
            </a:r>
            <a:r>
              <a:rPr lang="en-US" altLang="en-US"/>
              <a:t>войти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аккаунт</a:t>
            </a:r>
            <a:r>
              <a:rPr lang="en-US" altLang="ru-RU"/>
              <a:t>.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статистике</a:t>
            </a:r>
            <a:r>
              <a:rPr lang="en-US" altLang="ru-RU"/>
              <a:t>, 2FA </a:t>
            </a:r>
            <a:r>
              <a:rPr lang="en-US" altLang="en-US"/>
              <a:t>блокирует</a:t>
            </a:r>
            <a:r>
              <a:rPr lang="en-US" altLang="ru-RU"/>
              <a:t> 99,9% </a:t>
            </a:r>
            <a:r>
              <a:rPr lang="en-US" altLang="en-US"/>
              <a:t>автоматических</a:t>
            </a:r>
            <a:r>
              <a:rPr lang="en-US" altLang="ru-RU"/>
              <a:t> </a:t>
            </a:r>
            <a:r>
              <a:rPr lang="en-US" altLang="en-US"/>
              <a:t>атак</a:t>
            </a:r>
            <a:r>
              <a:rPr lang="en-US" altLang="ru-RU"/>
              <a:t>.</a:t>
            </a:r>
            <a:endParaRPr lang="en-US" altLang="ru-RU"/>
          </a:p>
          <a:p>
            <a:r>
              <a:rPr lang="ru-RU" altLang="en-US"/>
              <a:t>А также это надёжный защитник ваших данных</a:t>
            </a:r>
            <a:r>
              <a:rPr lang="en-US" altLang="en-US"/>
              <a:t>.</a:t>
            </a:r>
            <a:r>
              <a:rPr lang="en-US" altLang="ru-RU"/>
              <a:t> </a:t>
            </a:r>
            <a:endParaRPr lang="en-US" alt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8145" y="1927225"/>
            <a:ext cx="5113655" cy="34264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1910337"/>
            <a:ext cx="9144000" cy="2187001"/>
          </a:xfrm>
        </p:spPr>
        <p:txBody>
          <a:bodyPr>
            <a:normAutofit/>
          </a:bodyPr>
          <a:p>
            <a:r>
              <a:rPr lang="ru-RU" altLang="en-US"/>
              <a:t>Менеджеры паролей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5015" y="344170"/>
            <a:ext cx="10515600" cy="1325563"/>
          </a:xfrm>
        </p:spPr>
        <p:txBody>
          <a:bodyPr/>
          <a:p>
            <a:r>
              <a:rPr lang="ru-RU" altLang="en-US"/>
              <a:t>Использование менеджера паролей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26390" y="2162810"/>
            <a:ext cx="5727700" cy="3796665"/>
          </a:xfrm>
        </p:spPr>
        <p:txBody>
          <a:bodyPr/>
          <a:p>
            <a:r>
              <a:rPr lang="ru-RU" altLang="en-US" b="1"/>
              <a:t>Менеджер паролей</a:t>
            </a:r>
            <a:r>
              <a:rPr lang="ru-RU" altLang="en-US"/>
              <a:t> - </a:t>
            </a:r>
            <a:r>
              <a:rPr lang="en-US" altLang="en-US"/>
              <a:t>это</a:t>
            </a:r>
            <a:r>
              <a:rPr lang="en-US" altLang="ru-RU"/>
              <a:t> </a:t>
            </a:r>
            <a:r>
              <a:rPr lang="en-US" altLang="en-US"/>
              <a:t>программа</a:t>
            </a:r>
            <a:r>
              <a:rPr lang="en-US" altLang="ru-RU"/>
              <a:t> </a:t>
            </a:r>
            <a:r>
              <a:rPr lang="en-US" altLang="en-US"/>
              <a:t>или</a:t>
            </a:r>
            <a:r>
              <a:rPr lang="en-US" altLang="ru-RU"/>
              <a:t> </a:t>
            </a:r>
            <a:r>
              <a:rPr lang="en-US" altLang="en-US"/>
              <a:t>приложение</a:t>
            </a:r>
            <a:r>
              <a:rPr lang="en-US" altLang="ru-RU"/>
              <a:t>, </a:t>
            </a:r>
            <a:r>
              <a:rPr lang="en-US" altLang="en-US"/>
              <a:t>которое</a:t>
            </a:r>
            <a:r>
              <a:rPr lang="en-US" altLang="ru-RU"/>
              <a:t> </a:t>
            </a:r>
            <a:r>
              <a:rPr lang="en-US" altLang="en-US"/>
              <a:t>помогает</a:t>
            </a:r>
            <a:r>
              <a:rPr lang="en-US" altLang="ru-RU"/>
              <a:t> </a:t>
            </a:r>
            <a:r>
              <a:rPr lang="en-US" altLang="en-US"/>
              <a:t>вам</a:t>
            </a:r>
            <a:r>
              <a:rPr lang="en-US" altLang="ru-RU"/>
              <a:t> </a:t>
            </a:r>
            <a:r>
              <a:rPr lang="en-US" altLang="en-US"/>
              <a:t>безопасно</a:t>
            </a:r>
            <a:r>
              <a:rPr lang="en-US" altLang="ru-RU"/>
              <a:t> </a:t>
            </a:r>
            <a:r>
              <a:rPr lang="en-US" altLang="en-US"/>
              <a:t>хранить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управлять</a:t>
            </a:r>
            <a:r>
              <a:rPr lang="en-US" altLang="ru-RU"/>
              <a:t> </a:t>
            </a:r>
            <a:r>
              <a:rPr lang="en-US" altLang="en-US"/>
              <a:t>вашими</a:t>
            </a:r>
            <a:r>
              <a:rPr lang="en-US" altLang="ru-RU"/>
              <a:t> </a:t>
            </a:r>
            <a:r>
              <a:rPr lang="en-US" altLang="en-US"/>
              <a:t>паролями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другой</a:t>
            </a:r>
            <a:r>
              <a:rPr lang="en-US" altLang="ru-RU"/>
              <a:t> </a:t>
            </a:r>
            <a:r>
              <a:rPr lang="en-US" altLang="en-US"/>
              <a:t>конфиденциальной</a:t>
            </a:r>
            <a:r>
              <a:rPr lang="en-US" altLang="ru-RU"/>
              <a:t> </a:t>
            </a:r>
            <a:r>
              <a:rPr lang="en-US" altLang="en-US"/>
              <a:t>информацией</a:t>
            </a:r>
            <a:r>
              <a:rPr lang="en-US" altLang="ru-RU"/>
              <a:t>, </a:t>
            </a:r>
            <a:r>
              <a:rPr lang="en-US" altLang="en-US"/>
              <a:t>такой</a:t>
            </a:r>
            <a:r>
              <a:rPr lang="en-US" altLang="ru-RU"/>
              <a:t> </a:t>
            </a:r>
            <a:r>
              <a:rPr lang="en-US" altLang="en-US"/>
              <a:t>как</a:t>
            </a:r>
            <a:r>
              <a:rPr lang="en-US" altLang="ru-RU"/>
              <a:t> </a:t>
            </a:r>
            <a:r>
              <a:rPr lang="en-US" altLang="en-US"/>
              <a:t>номера</a:t>
            </a:r>
            <a:r>
              <a:rPr lang="en-US" altLang="ru-RU"/>
              <a:t> </a:t>
            </a:r>
            <a:r>
              <a:rPr lang="en-US" altLang="en-US"/>
              <a:t>кредитных</a:t>
            </a:r>
            <a:r>
              <a:rPr lang="en-US" altLang="ru-RU"/>
              <a:t> </a:t>
            </a:r>
            <a:r>
              <a:rPr lang="en-US" altLang="en-US"/>
              <a:t>карт</a:t>
            </a:r>
            <a:r>
              <a:rPr lang="en-US" altLang="ru-RU"/>
              <a:t> </a:t>
            </a:r>
            <a:r>
              <a:rPr lang="en-US" altLang="en-US"/>
              <a:t>или</a:t>
            </a:r>
            <a:r>
              <a:rPr lang="en-US" altLang="ru-RU"/>
              <a:t> </a:t>
            </a:r>
            <a:r>
              <a:rPr lang="en-US" altLang="en-US"/>
              <a:t>данные</a:t>
            </a:r>
            <a:r>
              <a:rPr lang="en-US" altLang="ru-RU"/>
              <a:t> </a:t>
            </a:r>
            <a:r>
              <a:rPr lang="en-US" altLang="en-US"/>
              <a:t>банковских</a:t>
            </a:r>
            <a:r>
              <a:rPr lang="en-US" altLang="ru-RU"/>
              <a:t> </a:t>
            </a:r>
            <a:r>
              <a:rPr lang="en-US" altLang="en-US"/>
              <a:t>счетов</a:t>
            </a:r>
            <a:r>
              <a:rPr lang="en-US" altLang="ru-RU"/>
              <a:t>.</a:t>
            </a:r>
            <a:endParaRPr lang="en-US" alt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6480" y="1978025"/>
            <a:ext cx="5666105" cy="41662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 fontScale="90000"/>
          </a:bodyPr>
          <a:p>
            <a:r>
              <a:rPr lang="ru-RU" altLang="en-US"/>
              <a:t>Почему стоит использовать менеджер паролей?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401320" y="1584325"/>
            <a:ext cx="6102985" cy="5026025"/>
          </a:xfrm>
        </p:spPr>
        <p:txBody>
          <a:bodyPr>
            <a:normAutofit lnSpcReduction="20000"/>
          </a:bodyPr>
          <a:p>
            <a:r>
              <a:rPr lang="en-US" altLang="ru-RU"/>
              <a:t>- </a:t>
            </a:r>
            <a:r>
              <a:rPr lang="en-US" altLang="en-US" b="1"/>
              <a:t>Он</a:t>
            </a:r>
            <a:r>
              <a:rPr lang="en-US" altLang="ru-RU" b="1"/>
              <a:t> </a:t>
            </a:r>
            <a:r>
              <a:rPr lang="en-US" altLang="en-US" b="1"/>
              <a:t>генерирует</a:t>
            </a:r>
            <a:r>
              <a:rPr lang="en-US" altLang="ru-RU" b="1"/>
              <a:t> </a:t>
            </a:r>
            <a:r>
              <a:rPr lang="en-US" altLang="en-US" b="1"/>
              <a:t>и</a:t>
            </a:r>
            <a:r>
              <a:rPr lang="en-US" altLang="ru-RU" b="1"/>
              <a:t> </a:t>
            </a:r>
            <a:r>
              <a:rPr lang="en-US" altLang="en-US" b="1"/>
              <a:t>хранит</a:t>
            </a:r>
            <a:r>
              <a:rPr lang="en-US" altLang="ru-RU" b="1"/>
              <a:t> </a:t>
            </a:r>
            <a:r>
              <a:rPr lang="en-US" altLang="en-US" b="1"/>
              <a:t>уникальные</a:t>
            </a:r>
            <a:r>
              <a:rPr lang="en-US" altLang="ru-RU" b="1"/>
              <a:t> </a:t>
            </a:r>
            <a:r>
              <a:rPr lang="en-US" altLang="en-US" b="1"/>
              <a:t>пароли</a:t>
            </a:r>
            <a:r>
              <a:rPr lang="en-US" altLang="ru-RU" b="1"/>
              <a:t> </a:t>
            </a:r>
            <a:r>
              <a:rPr lang="en-US" altLang="en-US" b="1"/>
              <a:t>для</a:t>
            </a:r>
            <a:r>
              <a:rPr lang="en-US" altLang="ru-RU" b="1"/>
              <a:t> </a:t>
            </a:r>
            <a:r>
              <a:rPr lang="en-US" altLang="en-US" b="1"/>
              <a:t>каждого</a:t>
            </a:r>
            <a:r>
              <a:rPr lang="en-US" altLang="ru-RU" b="1"/>
              <a:t> </a:t>
            </a:r>
            <a:r>
              <a:rPr lang="en-US" altLang="en-US" b="1"/>
              <a:t>сайта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 b="1"/>
              <a:t>Данные</a:t>
            </a:r>
            <a:r>
              <a:rPr lang="en-US" altLang="ru-RU" b="1"/>
              <a:t> </a:t>
            </a:r>
            <a:r>
              <a:rPr lang="en-US" altLang="en-US" b="1"/>
              <a:t>защищены</a:t>
            </a:r>
            <a:r>
              <a:rPr lang="en-US" altLang="ru-RU" b="1"/>
              <a:t> </a:t>
            </a:r>
            <a:r>
              <a:rPr lang="en-US" altLang="en-US" b="1"/>
              <a:t>мастер</a:t>
            </a:r>
            <a:r>
              <a:rPr lang="en-US" altLang="ru-RU" b="1"/>
              <a:t>-</a:t>
            </a:r>
            <a:r>
              <a:rPr lang="en-US" altLang="en-US" b="1"/>
              <a:t>паролем</a:t>
            </a:r>
            <a:r>
              <a:rPr lang="en-US" altLang="ru-RU" b="1"/>
              <a:t> </a:t>
            </a:r>
            <a:r>
              <a:rPr lang="en-US" altLang="en-US" b="1"/>
              <a:t>и</a:t>
            </a:r>
            <a:r>
              <a:rPr lang="en-US" altLang="ru-RU" b="1"/>
              <a:t> </a:t>
            </a:r>
            <a:r>
              <a:rPr lang="en-US" altLang="en-US" b="1"/>
              <a:t>шифрованием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 b="1"/>
              <a:t>Удобно</a:t>
            </a:r>
            <a:r>
              <a:rPr lang="en-US" altLang="ru-RU"/>
              <a:t> </a:t>
            </a:r>
            <a:r>
              <a:rPr lang="ru-RU" altLang="en-US"/>
              <a:t>(</a:t>
            </a:r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нужно</a:t>
            </a:r>
            <a:r>
              <a:rPr lang="en-US" altLang="ru-RU"/>
              <a:t> </a:t>
            </a:r>
            <a:r>
              <a:rPr lang="en-US" altLang="en-US"/>
              <a:t>запоминать</a:t>
            </a:r>
            <a:r>
              <a:rPr lang="en-US" altLang="ru-RU"/>
              <a:t> </a:t>
            </a:r>
            <a:r>
              <a:rPr lang="en-US" altLang="en-US"/>
              <a:t>всё</a:t>
            </a:r>
            <a:r>
              <a:rPr lang="en-US" altLang="ru-RU"/>
              <a:t> — </a:t>
            </a:r>
            <a:r>
              <a:rPr lang="en-US" altLang="en-US"/>
              <a:t>только</a:t>
            </a:r>
            <a:r>
              <a:rPr lang="en-US" altLang="ru-RU"/>
              <a:t> </a:t>
            </a:r>
            <a:r>
              <a:rPr lang="en-US" altLang="en-US"/>
              <a:t>один</a:t>
            </a:r>
            <a:r>
              <a:rPr lang="en-US" altLang="ru-RU"/>
              <a:t> </a:t>
            </a:r>
            <a:r>
              <a:rPr lang="en-US" altLang="en-US"/>
              <a:t>главный</a:t>
            </a:r>
            <a:r>
              <a:rPr lang="en-US" altLang="ru-RU"/>
              <a:t> </a:t>
            </a:r>
            <a:r>
              <a:rPr lang="en-US" altLang="en-US"/>
              <a:t>пароль</a:t>
            </a:r>
            <a:r>
              <a:rPr lang="ru-RU" altLang="en-US"/>
              <a:t>)</a:t>
            </a:r>
            <a:r>
              <a:rPr lang="en-US" altLang="ru-RU"/>
              <a:t>.  </a:t>
            </a:r>
            <a:endParaRPr lang="en-US" altLang="ru-RU"/>
          </a:p>
          <a:p>
            <a:endParaRPr lang="en-US" altLang="ru-RU"/>
          </a:p>
          <a:p>
            <a:r>
              <a:rPr lang="en-US" altLang="en-US" b="1"/>
              <a:t>Популярные</a:t>
            </a:r>
            <a:r>
              <a:rPr lang="en-US" altLang="ru-RU" b="1"/>
              <a:t> </a:t>
            </a:r>
            <a:r>
              <a:rPr lang="en-US" altLang="en-US" b="1"/>
              <a:t>менеджеры</a:t>
            </a:r>
            <a:r>
              <a:rPr lang="en-US" altLang="ru-RU"/>
              <a:t>: Bitwarden, 1Password, KeePass, Kaspersky. </a:t>
            </a:r>
            <a:r>
              <a:rPr lang="en-US" altLang="en-US"/>
              <a:t>Они</a:t>
            </a:r>
            <a:r>
              <a:rPr lang="en-US" altLang="ru-RU"/>
              <a:t> </a:t>
            </a:r>
            <a:r>
              <a:rPr lang="en-US" altLang="en-US"/>
              <a:t>работают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всех</a:t>
            </a:r>
            <a:r>
              <a:rPr lang="en-US" altLang="ru-RU"/>
              <a:t> </a:t>
            </a:r>
            <a:r>
              <a:rPr lang="en-US" altLang="en-US"/>
              <a:t>устройствах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значительно</a:t>
            </a:r>
            <a:r>
              <a:rPr lang="en-US" altLang="ru-RU"/>
              <a:t> </a:t>
            </a:r>
            <a:r>
              <a:rPr lang="en-US" altLang="en-US"/>
              <a:t>снижают</a:t>
            </a:r>
            <a:r>
              <a:rPr lang="en-US" altLang="ru-RU"/>
              <a:t> </a:t>
            </a:r>
            <a:r>
              <a:rPr lang="en-US" altLang="en-US"/>
              <a:t>риски</a:t>
            </a:r>
            <a:r>
              <a:rPr lang="en-US" altLang="ru-RU"/>
              <a:t> </a:t>
            </a:r>
            <a:r>
              <a:rPr lang="en-US" altLang="en-US"/>
              <a:t>утечки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.</a:t>
            </a:r>
            <a:endParaRPr lang="en-US" altLang="ru-RU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6080" y="1386205"/>
            <a:ext cx="2711450" cy="1646555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65" y="3402330"/>
            <a:ext cx="3363595" cy="114109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950" y="1247140"/>
            <a:ext cx="2610485" cy="2121535"/>
          </a:xfrm>
          <a:prstGeom prst="rect">
            <a:avLst/>
          </a:prstGeom>
        </p:spPr>
      </p:pic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305" y="4576445"/>
            <a:ext cx="4422140" cy="181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Подведём итоги!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ru-RU"/>
              <a:t>- </a:t>
            </a:r>
            <a:r>
              <a:rPr lang="en-US" altLang="en-US" b="1"/>
              <a:t>Создавайте</a:t>
            </a:r>
            <a:r>
              <a:rPr lang="en-US" altLang="ru-RU" b="1"/>
              <a:t> </a:t>
            </a:r>
            <a:r>
              <a:rPr lang="en-US" altLang="en-US" b="1"/>
              <a:t>длинные</a:t>
            </a:r>
            <a:r>
              <a:rPr lang="en-US" altLang="ru-RU" b="1"/>
              <a:t> </a:t>
            </a:r>
            <a:r>
              <a:rPr lang="en-US" altLang="en-US" b="1"/>
              <a:t>и</a:t>
            </a:r>
            <a:r>
              <a:rPr lang="en-US" altLang="ru-RU" b="1"/>
              <a:t> </a:t>
            </a:r>
            <a:r>
              <a:rPr lang="en-US" altLang="en-US" b="1"/>
              <a:t>сложные</a:t>
            </a:r>
            <a:r>
              <a:rPr lang="en-US" altLang="ru-RU" b="1"/>
              <a:t> </a:t>
            </a:r>
            <a:r>
              <a:rPr lang="en-US" altLang="en-US" b="1"/>
              <a:t>пароли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 b="1"/>
              <a:t>Используйте</a:t>
            </a:r>
            <a:r>
              <a:rPr lang="en-US" altLang="ru-RU" b="1"/>
              <a:t> </a:t>
            </a:r>
            <a:r>
              <a:rPr lang="en-US" altLang="en-US" b="1"/>
              <a:t>менеджер</a:t>
            </a:r>
            <a:r>
              <a:rPr lang="en-US" altLang="ru-RU" b="1"/>
              <a:t> </a:t>
            </a:r>
            <a:r>
              <a:rPr lang="en-US" altLang="en-US" b="1"/>
              <a:t>паролей</a:t>
            </a:r>
            <a:r>
              <a:rPr lang="en-US" altLang="ru-RU"/>
              <a:t> — </a:t>
            </a:r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рискуйте</a:t>
            </a:r>
            <a:r>
              <a:rPr lang="en-US" altLang="ru-RU"/>
              <a:t> </a:t>
            </a:r>
            <a:r>
              <a:rPr lang="en-US" altLang="en-US"/>
              <a:t>своими</a:t>
            </a:r>
            <a:r>
              <a:rPr lang="en-US" altLang="ru-RU"/>
              <a:t> </a:t>
            </a:r>
            <a:r>
              <a:rPr lang="en-US" altLang="en-US"/>
              <a:t>данными</a:t>
            </a:r>
            <a:r>
              <a:rPr lang="en-US" altLang="ru-RU"/>
              <a:t>.  </a:t>
            </a:r>
            <a:endParaRPr lang="en-US" altLang="ru-RU"/>
          </a:p>
          <a:p>
            <a:r>
              <a:rPr lang="en-US" altLang="ru-RU"/>
              <a:t>- </a:t>
            </a:r>
            <a:r>
              <a:rPr lang="en-US" altLang="en-US" b="1"/>
              <a:t>Всегда</a:t>
            </a:r>
            <a:r>
              <a:rPr lang="en-US" altLang="ru-RU" b="1"/>
              <a:t> </a:t>
            </a:r>
            <a:r>
              <a:rPr lang="en-US" altLang="en-US" b="1"/>
              <a:t>включайте</a:t>
            </a:r>
            <a:r>
              <a:rPr lang="en-US" altLang="ru-RU" b="1"/>
              <a:t> </a:t>
            </a:r>
            <a:r>
              <a:rPr lang="en-US" altLang="en-US" b="1"/>
              <a:t>двухфакторную</a:t>
            </a:r>
            <a:r>
              <a:rPr lang="en-US" altLang="ru-RU" b="1"/>
              <a:t> </a:t>
            </a:r>
            <a:r>
              <a:rPr lang="en-US" altLang="en-US" b="1"/>
              <a:t>аутентификацию</a:t>
            </a:r>
            <a:r>
              <a:rPr lang="en-US" altLang="ru-RU"/>
              <a:t> </a:t>
            </a:r>
            <a:r>
              <a:rPr lang="en-US" altLang="en-US"/>
              <a:t>там</a:t>
            </a:r>
            <a:r>
              <a:rPr lang="en-US" altLang="ru-RU"/>
              <a:t>, </a:t>
            </a:r>
            <a:r>
              <a:rPr lang="en-US" altLang="en-US"/>
              <a:t>где</a:t>
            </a:r>
            <a:r>
              <a:rPr lang="en-US" altLang="ru-RU"/>
              <a:t> </a:t>
            </a:r>
            <a:r>
              <a:rPr lang="en-US" altLang="en-US"/>
              <a:t>это</a:t>
            </a:r>
            <a:r>
              <a:rPr lang="en-US" altLang="ru-RU"/>
              <a:t> </a:t>
            </a:r>
            <a:r>
              <a:rPr lang="en-US" altLang="en-US"/>
              <a:t>возможно</a:t>
            </a:r>
            <a:r>
              <a:rPr lang="en-US" altLang="ru-RU"/>
              <a:t>.  </a:t>
            </a:r>
            <a:endParaRPr lang="en-US" altLang="ru-RU"/>
          </a:p>
          <a:p>
            <a:endParaRPr lang="en-US" altLang="ru-RU"/>
          </a:p>
          <a:p>
            <a:r>
              <a:rPr lang="en-US" altLang="en-US"/>
              <a:t>Безопасность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интернете</a:t>
            </a:r>
            <a:r>
              <a:rPr lang="en-US" altLang="ru-RU"/>
              <a:t> </a:t>
            </a:r>
            <a:r>
              <a:rPr lang="en-US" altLang="en-US"/>
              <a:t>начинается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малого</a:t>
            </a:r>
            <a:r>
              <a:rPr lang="en-US" altLang="ru-RU"/>
              <a:t>, </a:t>
            </a:r>
            <a:r>
              <a:rPr lang="en-US" altLang="en-US"/>
              <a:t>но</a:t>
            </a:r>
            <a:r>
              <a:rPr lang="en-US" altLang="ru-RU"/>
              <a:t> </a:t>
            </a:r>
            <a:r>
              <a:rPr lang="en-US" altLang="en-US"/>
              <a:t>последствия</a:t>
            </a:r>
            <a:r>
              <a:rPr lang="en-US" altLang="ru-RU"/>
              <a:t> </a:t>
            </a:r>
            <a:r>
              <a:rPr lang="en-US" altLang="en-US"/>
              <a:t>пренебрежения</a:t>
            </a:r>
            <a:r>
              <a:rPr lang="en-US" altLang="ru-RU"/>
              <a:t> </a:t>
            </a:r>
            <a:r>
              <a:rPr lang="en-US" altLang="en-US"/>
              <a:t>ею</a:t>
            </a:r>
            <a:r>
              <a:rPr lang="en-US" altLang="ru-RU"/>
              <a:t> </a:t>
            </a:r>
            <a:r>
              <a:rPr lang="en-US" altLang="en-US"/>
              <a:t>могут</a:t>
            </a:r>
            <a:r>
              <a:rPr lang="en-US" altLang="ru-RU"/>
              <a:t> </a:t>
            </a:r>
            <a:r>
              <a:rPr lang="en-US" altLang="en-US"/>
              <a:t>быть</a:t>
            </a:r>
            <a:r>
              <a:rPr lang="en-US" altLang="ru-RU"/>
              <a:t> </a:t>
            </a:r>
            <a:r>
              <a:rPr lang="en-US" altLang="en-US"/>
              <a:t>огромными</a:t>
            </a:r>
            <a:r>
              <a:rPr lang="en-US" altLang="ru-RU"/>
              <a:t>. </a:t>
            </a:r>
            <a:r>
              <a:rPr lang="en-US" altLang="en-US"/>
              <a:t>Давайте</a:t>
            </a:r>
            <a:r>
              <a:rPr lang="en-US" altLang="ru-RU"/>
              <a:t> </a:t>
            </a:r>
            <a:r>
              <a:rPr lang="en-US" altLang="en-US"/>
              <a:t>вместе</a:t>
            </a:r>
            <a:r>
              <a:rPr lang="en-US" altLang="ru-RU"/>
              <a:t> </a:t>
            </a:r>
            <a:r>
              <a:rPr lang="en-US" altLang="en-US"/>
              <a:t>делать</a:t>
            </a:r>
            <a:r>
              <a:rPr lang="en-US" altLang="ru-RU"/>
              <a:t> </a:t>
            </a:r>
            <a:r>
              <a:rPr lang="en-US" altLang="en-US"/>
              <a:t>цифровой</a:t>
            </a:r>
            <a:r>
              <a:rPr lang="en-US" altLang="ru-RU"/>
              <a:t> </a:t>
            </a:r>
            <a:r>
              <a:rPr lang="en-US" altLang="en-US"/>
              <a:t>мир</a:t>
            </a:r>
            <a:r>
              <a:rPr lang="en-US" altLang="ru-RU"/>
              <a:t> </a:t>
            </a:r>
            <a:r>
              <a:rPr lang="en-US" altLang="en-US"/>
              <a:t>безопаснее</a:t>
            </a:r>
            <a:r>
              <a:rPr lang="en-US" altLang="ru-RU"/>
              <a:t>!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524000" y="1823342"/>
            <a:ext cx="9144000" cy="2187001"/>
          </a:xfrm>
        </p:spPr>
        <p:txBody>
          <a:bodyPr/>
          <a:p>
            <a:r>
              <a:rPr lang="ru-RU" altLang="en-US"/>
              <a:t>Спасибо за внимание!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2058</Words>
  <Application>WPS Presentation</Application>
  <PresentationFormat>宽屏</PresentationFormat>
  <Paragraphs>47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user</cp:lastModifiedBy>
  <cp:revision>8</cp:revision>
  <dcterms:created xsi:type="dcterms:W3CDTF">2025-06-22T18:13:44Z</dcterms:created>
  <dcterms:modified xsi:type="dcterms:W3CDTF">2025-06-22T19:58:12Z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1049-12.2.0.21546</vt:lpwstr>
  </property>
  <property fmtid="{D5CDD505-2E9C-101B-9397-08002B2CF9AE}" pid="3" name="ICV">
    <vt:lpwstr>49F28D93EC9646ADA1B00EA9872AEAB7_12</vt:lpwstr>
  </property>
</Properties>
</file>