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00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9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90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0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19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2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36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34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5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22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66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83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5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CA57-0D1F-4CE7-8AA3-771D451485B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7F3783-A3F0-4F27-9113-C54A813456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5D264-5FA0-233B-B849-0EB62AE61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Большие данные и аналитика: Двигатель развития бизнеса и качества услуг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7B144D-D2B5-51A7-3350-E19E7FA8C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Большие данные — это активы с огромными объемами, скоростью и разнообразием. Они требуют новых технологий для обработки.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61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65F53-3198-58CA-94B9-0C784515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49440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Что такое Большие Данные? Концепция "5 V"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3B82A-6A91-27A7-4D30-53B39D38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441359"/>
            <a:ext cx="8915399" cy="346855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Объем (Volume)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Петабайты и эксабайты данных. 2,5 квинтиллиона байт генерируется ежедневно.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Ценность (Value)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Возможность извлекать полезные инсайты и создавать бизнес-ценность.</a:t>
            </a:r>
          </a:p>
          <a:p>
            <a:r>
              <a:rPr lang="ru-RU" b="1" dirty="0"/>
              <a:t>Скорость (Velocity)</a:t>
            </a:r>
          </a:p>
          <a:p>
            <a:r>
              <a:rPr lang="ru-RU" dirty="0"/>
              <a:t>Обработка данных в реальном времени. 90% компаний используют такую аналитику.</a:t>
            </a:r>
          </a:p>
          <a:p>
            <a:r>
              <a:rPr lang="ru-RU" b="1" dirty="0"/>
              <a:t>Разнообразие (Variety)</a:t>
            </a:r>
          </a:p>
          <a:p>
            <a:r>
              <a:rPr lang="ru-RU" dirty="0"/>
              <a:t>Структурированные, неструктурированные и полуструктурированные данные.</a:t>
            </a:r>
          </a:p>
          <a:p>
            <a:r>
              <a:rPr lang="ru-RU" b="1" dirty="0"/>
              <a:t>Достоверность (Veracity)</a:t>
            </a:r>
          </a:p>
          <a:p>
            <a:r>
              <a:rPr lang="ru-RU" dirty="0"/>
              <a:t>Качество и надежность данных критичны. Около 30% данных считаются некачественными.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53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CF2A4-5A6D-1EB9-7F18-ABED4208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299099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Влияние на развитие бизнеса: Рост и инновации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01F75-4AFE-A519-6DC1-D07AD8B4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032985"/>
            <a:ext cx="8915399" cy="4074851"/>
          </a:xfrm>
        </p:spPr>
        <p:txBody>
          <a:bodyPr>
            <a:normAutofit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Понимание рынка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Идентификация потребительских трендов. 70% компаний используют данные для понимания клиентов.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Персонализация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Точное таргетирование и предложения. Повышение конверсии на 15-20%.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Оптимизация операций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Снижение затрат на 10-15% через предсказательное обслуживание и управление запасами.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Разработка продуктов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Выявление неудовлетворенных потребностей рынка. До 50% сокращения цикла R&amp;D.</a:t>
            </a:r>
          </a:p>
        </p:txBody>
      </p:sp>
    </p:spTree>
    <p:extLst>
      <p:ext uri="{BB962C8B-B14F-4D97-AF65-F5344CB8AC3E}">
        <p14:creationId xmlns:p14="http://schemas.microsoft.com/office/powerpoint/2010/main" val="298254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6C744-E4C8-9843-5BC6-E37C42EC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46777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Улучшение качества услуг: Повышение удовлетворенности клиентов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753923-01CD-93AF-C494-FFD73CB9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281561"/>
            <a:ext cx="8915399" cy="3628349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Проактивное обслуживание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Предсказание проблем до их возникновения. Снижение оттока клиентов на 10%.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Повышение эффективности поддержки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Анализ запросов клиентов, автоматизация ответов. Сокращение времени ответа на 40%.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Персонализированный опыт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Создание уникальных предложений. 80% просмотров на Netflix обусловлены рекомендациями.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Оптимизация ресурсов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Эффективное распределение персонала и оборудования. Повышение NPS на 5-10 пунктов.</a:t>
            </a:r>
          </a:p>
        </p:txBody>
      </p:sp>
    </p:spTree>
    <p:extLst>
      <p:ext uri="{BB962C8B-B14F-4D97-AF65-F5344CB8AC3E}">
        <p14:creationId xmlns:p14="http://schemas.microsoft.com/office/powerpoint/2010/main" val="208753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DAE81-AA1F-5BE8-790F-D4EC897E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555864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Примеры успешного применения Больших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E0C23B-0516-73ED-EF6E-07F03FCCF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65464"/>
            <a:ext cx="8915399" cy="3744446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Netflix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80% контента просматривается по рекомендациям. Это генерирует $1 млрд дохода ежегодно.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Amazon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35% продаж генерируется через систему рекомендаций. Это увеличивает лояльность клиентов.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Здравоохранение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Сокращение времени диагностики на 30%. Персонализация лечения пациентов.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Финансовый сектор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Снижение мошенничества на 70% благодаря предиктивной аналитике. Защита активов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283743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4805B-AD97-652F-0CF3-6DEA66EA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83689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Вызовы и ключевые соображения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172085-63D2-06C7-2FAE-2A396BE8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411550"/>
            <a:ext cx="8915399" cy="4498360"/>
          </a:xfrm>
        </p:spPr>
        <p:txBody>
          <a:bodyPr/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Конфиденциальность данных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Соответствие GDPR и ФЗ-152. Штрафы могут достигать 4% годового оборота.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Качество и интеграция данных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60% проектов терпят неудачу из-за низкого качества данных.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Нехватка специалистов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Дефицит аналитиков данных. Около 250 000 вакансий в США незаполнены.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Этические аспекты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Непредвзятость алгоритмов. Предотвращение дискриминации.</a:t>
            </a:r>
          </a:p>
        </p:txBody>
      </p:sp>
    </p:spTree>
    <p:extLst>
      <p:ext uri="{BB962C8B-B14F-4D97-AF65-F5344CB8AC3E}">
        <p14:creationId xmlns:p14="http://schemas.microsoft.com/office/powerpoint/2010/main" val="1317983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7B9C2-6414-7333-777F-FBD02776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9262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Будущие тенденции Больших Данных и Аналитики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083F28-E7F5-4D49-80E9-AE45F5448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651247"/>
            <a:ext cx="8915399" cy="4258663"/>
          </a:xfrm>
        </p:spPr>
        <p:txBody>
          <a:bodyPr/>
          <a:lstStyle/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Искусственный интеллект и машинное обучение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Автоматизация и углубление аналитических процессов.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Обработка данных на периферии (Edge Computing)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Мгновенный анализ данных на источнике. Прогноз роста рынка на 20%.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Расширенная аналитика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ИИ для автоматизации обнаружения и генерации инсайтов.</a:t>
            </a:r>
          </a:p>
          <a:p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Устойчивое развитие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Оптимизация энергопотребления. Снижение углеродного следа.</a:t>
            </a:r>
          </a:p>
        </p:txBody>
      </p:sp>
    </p:spTree>
    <p:extLst>
      <p:ext uri="{BB962C8B-B14F-4D97-AF65-F5344CB8AC3E}">
        <p14:creationId xmlns:p14="http://schemas.microsoft.com/office/powerpoint/2010/main" val="409756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AC5F9-E1A0-ACB4-8775-3E162AA9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68971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Заключение: Данные как стратегический актив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154A8C-6CD2-F968-3E39-641DC14E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299317"/>
            <a:ext cx="8915399" cy="416362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Большие данные — не просто технология, а фундаментальный актив. Они обеспечивают конкурентоспособность.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Компании, использующие данные, превосходят конкурентов. Инвестиции в аналитику окупаются ROI до 15:1.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Освоение данных открывает новые горизонты. Это путь к инновациям и устойчивому росту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181650022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471</Words>
  <Application>Microsoft Office PowerPoint</Application>
  <PresentationFormat>Широкоэкранный</PresentationFormat>
  <Paragraphs>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Легкий дым</vt:lpstr>
      <vt:lpstr>Большие данные и аналитика: Двигатель развития бизнеса и качества услуг</vt:lpstr>
      <vt:lpstr>Что такое Большие Данные? Концепция "5 V" </vt:lpstr>
      <vt:lpstr>Влияние на развитие бизнеса: Рост и инновации</vt:lpstr>
      <vt:lpstr>Улучшение качества услуг: Повышение удовлетворенности клиентов </vt:lpstr>
      <vt:lpstr>Примеры успешного применения Больших Данных</vt:lpstr>
      <vt:lpstr>Вызовы и ключевые соображения </vt:lpstr>
      <vt:lpstr>Будущие тенденции Больших Данных и Аналитики </vt:lpstr>
      <vt:lpstr>Заключение: Данные как стратегический актив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sasha368598@mail.ru</dc:creator>
  <cp:lastModifiedBy>sasha368598@mail.ru</cp:lastModifiedBy>
  <cp:revision>1</cp:revision>
  <dcterms:created xsi:type="dcterms:W3CDTF">2025-06-22T13:47:22Z</dcterms:created>
  <dcterms:modified xsi:type="dcterms:W3CDTF">2025-06-22T14:01:11Z</dcterms:modified>
</cp:coreProperties>
</file>