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1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6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1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20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5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7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0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8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1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5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3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F7D4-D4A7-4CF2-8AEB-8C77B4C5E0A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63F3-6927-4470-8DF0-E0F5ABEED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87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041" y="2733709"/>
            <a:ext cx="8782415" cy="1373070"/>
          </a:xfrm>
        </p:spPr>
        <p:txBody>
          <a:bodyPr/>
          <a:lstStyle/>
          <a:p>
            <a:pPr algn="ctr"/>
            <a:r>
              <a:rPr lang="ru-RU" dirty="0"/>
              <a:t>Пароли и двухфакторная аутентификация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96552" y="2861400"/>
            <a:ext cx="2870346" cy="1117687"/>
          </a:xfrm>
        </p:spPr>
        <p:txBody>
          <a:bodyPr/>
          <a:lstStyle/>
          <a:p>
            <a:r>
              <a:rPr lang="ru-RU" dirty="0" err="1" smtClean="0"/>
              <a:t>Чикин</a:t>
            </a:r>
            <a:r>
              <a:rPr lang="ru-RU" dirty="0" smtClean="0"/>
              <a:t> Дмитрий </a:t>
            </a:r>
          </a:p>
          <a:p>
            <a:r>
              <a:rPr lang="ru-RU" dirty="0" smtClean="0"/>
              <a:t>Группа: 1-АСС9-20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Почему пароли важны?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10749"/>
            <a:ext cx="11881945" cy="1194603"/>
          </a:xfrm>
        </p:spPr>
        <p:txBody>
          <a:bodyPr/>
          <a:lstStyle/>
          <a:p>
            <a:r>
              <a:rPr lang="ru-RU" b="1" dirty="0"/>
              <a:t>Пароли важны, потому что они защищают аккаунты, данные и ресурсы от несанкционированного доступа злоумышленников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563532"/>
            <a:ext cx="115929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-80% взломов происходят из-за слабых паролей. </a:t>
            </a:r>
          </a:p>
          <a:p>
            <a:endParaRPr lang="ru-RU" sz="2400" dirty="0" smtClean="0"/>
          </a:p>
          <a:p>
            <a:r>
              <a:rPr lang="ru-RU" sz="2400" dirty="0" smtClean="0"/>
              <a:t>-123456, </a:t>
            </a:r>
            <a:r>
              <a:rPr lang="ru-RU" sz="2400" dirty="0" err="1" smtClean="0"/>
              <a:t>qwerty</a:t>
            </a:r>
            <a:r>
              <a:rPr lang="ru-RU" sz="2400" dirty="0" smtClean="0"/>
              <a:t>, </a:t>
            </a:r>
            <a:r>
              <a:rPr lang="ru-RU" sz="2400" dirty="0" err="1" smtClean="0"/>
              <a:t>password</a:t>
            </a:r>
            <a:r>
              <a:rPr lang="ru-RU" sz="2400" dirty="0" smtClean="0"/>
              <a:t> – самые популярные пароли. </a:t>
            </a:r>
          </a:p>
          <a:p>
            <a:endParaRPr lang="ru-RU" sz="2400" dirty="0"/>
          </a:p>
          <a:p>
            <a:r>
              <a:rPr lang="ru-RU" sz="2400" dirty="0" smtClean="0"/>
              <a:t>-Утечки данных случаются даже у крупных компаний.</a:t>
            </a:r>
            <a:endParaRPr lang="ru-RU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0" y="3200400"/>
            <a:ext cx="12192000" cy="57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создать надежный пароль?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68708"/>
            <a:ext cx="9613861" cy="60602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Для создания надежного пароля</a:t>
            </a:r>
            <a:r>
              <a:rPr lang="en-US" dirty="0" smtClean="0"/>
              <a:t>,</a:t>
            </a:r>
            <a:r>
              <a:rPr lang="ru-RU" dirty="0" smtClean="0"/>
              <a:t> необходимо нужно: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35876" y="2958662"/>
            <a:ext cx="2653862" cy="1361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12+ символов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84764" y="2958662"/>
            <a:ext cx="2653862" cy="1361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Не используйте личную информацию</a:t>
            </a:r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60320" y="2958662"/>
            <a:ext cx="2653862" cy="1361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Буквы (A-Z, a-z), цифры (0-9), спецсимволы (!, #, $)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1200" y="4777872"/>
            <a:ext cx="986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Примеры надежного пароля: </a:t>
            </a:r>
            <a:r>
              <a:rPr lang="en-US" sz="2400" dirty="0" smtClean="0"/>
              <a:t>MaMaMidLalamy2046,</a:t>
            </a:r>
            <a:r>
              <a:rPr lang="ru-RU" sz="2400" dirty="0" smtClean="0"/>
              <a:t> </a:t>
            </a:r>
            <a:r>
              <a:rPr lang="en-US" sz="2400" dirty="0" smtClean="0"/>
              <a:t>J8#kL3$pQ9!mN2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1199" y="5512991"/>
            <a:ext cx="9716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</a:t>
            </a:r>
            <a:r>
              <a:rPr lang="ru-RU" sz="2400" dirty="0"/>
              <a:t>ы</a:t>
            </a:r>
            <a:r>
              <a:rPr lang="ru-RU" sz="2400" dirty="0" smtClean="0"/>
              <a:t> ненадежного пароля:</a:t>
            </a:r>
            <a:r>
              <a:rPr lang="en-US" sz="2400" dirty="0" smtClean="0"/>
              <a:t> qewrty123, dima228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0" y="4504267"/>
            <a:ext cx="12192000" cy="169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Умножение 12"/>
          <p:cNvSpPr/>
          <p:nvPr/>
        </p:nvSpPr>
        <p:spPr>
          <a:xfrm>
            <a:off x="300755" y="5595060"/>
            <a:ext cx="255600" cy="2975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5599" y="4824038"/>
            <a:ext cx="51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✔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Менеджеры паролей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24455" y="1992490"/>
            <a:ext cx="6403456" cy="1055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Что они делают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" y="2889956"/>
            <a:ext cx="2974622" cy="39680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275644" y="3550356"/>
            <a:ext cx="6338712" cy="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1275644" y="4690533"/>
            <a:ext cx="6440312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275644" y="5915378"/>
            <a:ext cx="6541912" cy="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921001" y="3181024"/>
            <a:ext cx="445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Хранят пароли в зашифрованном виде 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V="1">
            <a:off x="0" y="2709334"/>
            <a:ext cx="12192000" cy="222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570692" y="4292980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Генерируют сложные пароли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790712" y="5557614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Автозаполнение</a:t>
            </a:r>
            <a:r>
              <a:rPr lang="ru-RU" dirty="0" smtClean="0"/>
              <a:t> на сайтах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9063573" y="2889956"/>
            <a:ext cx="255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solidFill>
                  <a:srgbClr val="404040"/>
                </a:solidFill>
                <a:effectLst/>
                <a:latin typeface="quote-cjk-patch"/>
              </a:rPr>
              <a:t>Лучшие менеджеры: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947982" y="3365690"/>
            <a:ext cx="2978730" cy="1578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-</a:t>
            </a:r>
            <a:r>
              <a:rPr lang="ru-RU" dirty="0" err="1" smtClean="0"/>
              <a:t>Bitwarden</a:t>
            </a:r>
            <a:r>
              <a:rPr lang="ru-RU" dirty="0" smtClean="0"/>
              <a:t> </a:t>
            </a:r>
            <a:r>
              <a:rPr lang="ru-RU" dirty="0"/>
              <a:t>(бесплатный)</a:t>
            </a:r>
          </a:p>
          <a:p>
            <a:r>
              <a:rPr lang="en-US" dirty="0" smtClean="0"/>
              <a:t>-</a:t>
            </a:r>
            <a:r>
              <a:rPr lang="ru-RU" dirty="0" smtClean="0"/>
              <a:t>1Password </a:t>
            </a:r>
            <a:r>
              <a:rPr lang="ru-RU" dirty="0"/>
              <a:t>(удобный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2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Двухфакторная аутентификация (2</a:t>
            </a:r>
            <a:r>
              <a:rPr lang="en-US" dirty="0"/>
              <a:t>FA)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5956" y="1969984"/>
            <a:ext cx="12287956" cy="1439260"/>
          </a:xfrm>
        </p:spPr>
        <p:txBody>
          <a:bodyPr/>
          <a:lstStyle/>
          <a:p>
            <a:pPr algn="ctr"/>
            <a:r>
              <a:rPr lang="ru-RU" dirty="0"/>
              <a:t>это метод защиты онлайн-аккаунтов, который требует подтверждения личности не только с помощью пароля, но и второго фактора, который только может предоставить пользователь. Это дополнительный уровень безопасности, который усложняет взлом аккаунта даже если злоумышленник получит пароль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3409244"/>
            <a:ext cx="12192000" cy="22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90970" y="3545062"/>
            <a:ext cx="3098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Некоторые способы 2FA: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1738" y="4088524"/>
            <a:ext cx="3005959" cy="9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SMS-</a:t>
            </a:r>
            <a:r>
              <a:rPr lang="ru-RU" b="1"/>
              <a:t>коды</a:t>
            </a:r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30662" y="4088523"/>
            <a:ext cx="3005959" cy="9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Биометрическая аутентификация</a:t>
            </a:r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86200" y="4088522"/>
            <a:ext cx="3005959" cy="9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Аутентификационные приложения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797" y="1000221"/>
            <a:ext cx="9613861" cy="91791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Итоги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Создавайте длинные и сложные пароли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(12+ </a:t>
            </a:r>
            <a:r>
              <a:rPr lang="ru-RU" dirty="0"/>
              <a:t>символов)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Храните </a:t>
            </a:r>
            <a:r>
              <a:rPr lang="ru-RU" dirty="0"/>
              <a:t>их в менеджере паролей.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 (не в браузере!)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Всегда </a:t>
            </a:r>
            <a:r>
              <a:rPr lang="ru-RU" dirty="0"/>
              <a:t>включайте двухфакторную аутентификацию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(для </a:t>
            </a:r>
            <a:r>
              <a:rPr lang="ru-RU" dirty="0"/>
              <a:t>важных </a:t>
            </a:r>
            <a:r>
              <a:rPr lang="ru-RU" dirty="0" smtClean="0"/>
              <a:t>аккаунтов)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2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0583" y="2752032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 smtClean="0"/>
              <a:t>Спасибо большое </a:t>
            </a:r>
            <a:r>
              <a:rPr lang="ru-RU" sz="4800" i="1" dirty="0"/>
              <a:t>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41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62</TotalTime>
  <Words>219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quote-cjk-patch</vt:lpstr>
      <vt:lpstr>Trebuchet MS</vt:lpstr>
      <vt:lpstr>Берлин</vt:lpstr>
      <vt:lpstr>Пароли и двухфакторная аутентификация</vt:lpstr>
      <vt:lpstr>Почему пароли важны?</vt:lpstr>
      <vt:lpstr>Как создать надежный пароль?</vt:lpstr>
      <vt:lpstr>Менеджеры паролей</vt:lpstr>
      <vt:lpstr>Двухфакторная аутентификация (2FA)</vt:lpstr>
      <vt:lpstr>Итоги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Пароли и двухфакторная аутентификация</dc:title>
  <dc:creator>Юлия Чикина</dc:creator>
  <cp:lastModifiedBy>Юлия Чикина </cp:lastModifiedBy>
  <cp:revision>8</cp:revision>
  <dcterms:created xsi:type="dcterms:W3CDTF">2025-06-22T19:05:52Z</dcterms:created>
  <dcterms:modified xsi:type="dcterms:W3CDTF">2025-06-22T20:28:54Z</dcterms:modified>
</cp:coreProperties>
</file>