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495"/>
            <a:ext cx="10812780" cy="5434965"/>
          </a:xfrm>
        </p:spPr>
        <p:txBody>
          <a:bodyPr>
            <a:normAutofit fontScale="90000"/>
          </a:bodyPr>
          <a:p>
            <a:pPr algn="l"/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br>
              <a:rPr lang="en-US" altLang="ru-RU" sz="2220"/>
            </a:br>
            <a:endParaRPr lang="en-US" altLang="ru-RU" sz="222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86435" y="808990"/>
            <a:ext cx="7745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ym typeface="+mn-ea"/>
              </a:rPr>
              <a:t>1. </a:t>
            </a:r>
            <a:r>
              <a:rPr lang="en-US" altLang="ru-RU">
                <a:sym typeface="+mn-ea"/>
              </a:rPr>
              <a:t>https://gamma.app/docs/-h0e4x7ks2rvhync</a:t>
            </a:r>
            <a:br>
              <a:rPr lang="en-US" altLang="ru-RU">
                <a:sym typeface="+mn-ea"/>
              </a:rPr>
            </a:br>
            <a:r>
              <a:rPr lang="ru-RU" altLang="en-US">
                <a:sym typeface="+mn-ea"/>
              </a:rPr>
              <a:t>2.</a:t>
            </a:r>
            <a:r>
              <a:rPr lang="en-US" altLang="ru-RU">
                <a:sym typeface="+mn-ea"/>
              </a:rPr>
              <a:t>https://gamma.app/docs/-0axtmw7mxxgaqrt</a:t>
            </a:r>
            <a:br>
              <a:rPr lang="en-US" altLang="ru-RU">
                <a:sym typeface="+mn-ea"/>
              </a:rPr>
            </a:br>
            <a:r>
              <a:rPr lang="ru-RU" altLang="en-US">
                <a:sym typeface="+mn-ea"/>
              </a:rPr>
              <a:t>14.</a:t>
            </a:r>
            <a:r>
              <a:rPr lang="en-US" altLang="ru-RU">
                <a:sym typeface="+mn-ea"/>
              </a:rPr>
              <a:t>https://gamma.app/docs/IT--6sq0z14kjw8b1us</a:t>
            </a:r>
            <a:endParaRPr lang="en-US" altLang="ru-RU">
              <a:sym typeface="+mn-ea"/>
            </a:endParaRPr>
          </a:p>
          <a:p>
            <a:r>
              <a:rPr lang="ru-RU" altLang="en-US">
                <a:sym typeface="+mn-ea"/>
              </a:rPr>
              <a:t>11.</a:t>
            </a:r>
            <a:r>
              <a:rPr lang="en-US" altLang="ru-RU">
                <a:sym typeface="+mn-ea"/>
              </a:rPr>
              <a:t>https://gamma.app/docs/-b85cesihuimte8s</a:t>
            </a:r>
            <a:endParaRPr lang="en-US" altLang="ru-RU">
              <a:sym typeface="+mn-ea"/>
            </a:endParaRPr>
          </a:p>
          <a:p>
            <a:r>
              <a:rPr lang="ru-RU" altLang="en-US">
                <a:sym typeface="+mn-ea"/>
              </a:rPr>
              <a:t>12.</a:t>
            </a:r>
            <a:r>
              <a:rPr lang="en-US" altLang="ru-RU">
                <a:sym typeface="+mn-ea"/>
              </a:rPr>
              <a:t>https://gamma.app/docs/-jjrqu7gmqajr4k1</a:t>
            </a:r>
            <a:endParaRPr lang="en-US" altLang="ru-RU">
              <a:sym typeface="+mn-ea"/>
            </a:endParaRPr>
          </a:p>
          <a:p>
            <a:r>
              <a:rPr lang="ru-RU" altLang="en-US">
                <a:sym typeface="+mn-ea"/>
              </a:rPr>
              <a:t>3.</a:t>
            </a:r>
            <a:r>
              <a:rPr lang="en-US" altLang="ru-RU">
                <a:sym typeface="+mn-ea"/>
              </a:rPr>
              <a:t>https://gamma.app/docs/-spt0bqf40umfot9</a:t>
            </a:r>
            <a:endParaRPr lang="en-US" altLang="ru-RU">
              <a:sym typeface="+mn-ea"/>
            </a:endParaRPr>
          </a:p>
          <a:p>
            <a:r>
              <a:rPr lang="ru-RU" altLang="en-US">
                <a:sym typeface="+mn-ea"/>
              </a:rPr>
              <a:t>4.</a:t>
            </a:r>
            <a:r>
              <a:rPr lang="en-US" altLang="ru-RU">
                <a:sym typeface="+mn-ea"/>
              </a:rPr>
              <a:t>https://gamma.app/docs/IoT-e7qboadleebpg4a</a:t>
            </a:r>
            <a:r>
              <a:rPr lang="ru-RU" altLang="en-US">
                <a:sym typeface="+mn-ea"/>
              </a:rPr>
              <a:t> </a:t>
            </a:r>
            <a:br>
              <a:rPr lang="en-US" altLang="ru-RU">
                <a:sym typeface="+mn-ea"/>
              </a:rPr>
            </a:br>
            <a:br>
              <a:rPr lang="en-US" altLang="ru-RU">
                <a:sym typeface="+mn-ea"/>
              </a:rPr>
            </a:b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50495"/>
          </a:xfrm>
        </p:spPr>
        <p:txBody>
          <a:bodyPr>
            <a:normAutofit fontScale="90000"/>
          </a:bodyPr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017905"/>
            <a:ext cx="10881360" cy="5193030"/>
          </a:xfrm>
        </p:spPr>
        <p:txBody>
          <a:bodyPr>
            <a:noAutofit/>
          </a:bodyPr>
          <a:p>
            <a:r>
              <a:rPr lang="en-US" altLang="en-US" sz="1400"/>
              <a:t>Здравствуйте</a:t>
            </a:r>
            <a:r>
              <a:rPr lang="en-US" altLang="ru-RU" sz="1400"/>
              <a:t>, </a:t>
            </a:r>
            <a:r>
              <a:rPr lang="en-US" altLang="en-US" sz="1400"/>
              <a:t>уважаемые</a:t>
            </a:r>
            <a:r>
              <a:rPr lang="en-US" altLang="ru-RU" sz="1400"/>
              <a:t> </a:t>
            </a:r>
            <a:r>
              <a:rPr lang="en-US" altLang="en-US" sz="1400"/>
              <a:t>слушатели</a:t>
            </a:r>
            <a:r>
              <a:rPr lang="en-US" altLang="ru-RU" sz="1400"/>
              <a:t>! </a:t>
            </a:r>
            <a:r>
              <a:rPr lang="en-US" altLang="en-US" sz="1400"/>
              <a:t>Сегодня</a:t>
            </a:r>
            <a:r>
              <a:rPr lang="en-US" altLang="ru-RU" sz="1400"/>
              <a:t> </a:t>
            </a:r>
            <a:r>
              <a:rPr lang="en-US" altLang="en-US" sz="1400"/>
              <a:t>я</a:t>
            </a:r>
            <a:r>
              <a:rPr lang="en-US" altLang="ru-RU" sz="1400"/>
              <a:t> </a:t>
            </a:r>
            <a:r>
              <a:rPr lang="en-US" altLang="en-US" sz="1400"/>
              <a:t>расскажу</a:t>
            </a:r>
            <a:r>
              <a:rPr lang="en-US" altLang="ru-RU" sz="1400"/>
              <a:t> </a:t>
            </a:r>
            <a:r>
              <a:rPr lang="en-US" altLang="en-US" sz="1400"/>
              <a:t>вам</a:t>
            </a:r>
            <a:r>
              <a:rPr lang="en-US" altLang="ru-RU" sz="1400"/>
              <a:t> </a:t>
            </a:r>
            <a:r>
              <a:rPr lang="en-US" altLang="en-US" sz="1400"/>
              <a:t>о</a:t>
            </a:r>
            <a:r>
              <a:rPr lang="en-US" altLang="ru-RU" sz="1400"/>
              <a:t> </a:t>
            </a:r>
            <a:r>
              <a:rPr lang="en-US" altLang="en-US" sz="1400"/>
              <a:t>киберпанке</a:t>
            </a:r>
            <a:r>
              <a:rPr lang="en-US" altLang="ru-RU" sz="1400"/>
              <a:t> </a:t>
            </a:r>
            <a:r>
              <a:rPr lang="en-US" altLang="en-US" sz="1400"/>
              <a:t>будущего</a:t>
            </a:r>
            <a:r>
              <a:rPr lang="en-US" altLang="ru-RU" sz="1400"/>
              <a:t> </a:t>
            </a:r>
            <a:r>
              <a:rPr lang="en-US" altLang="en-US" sz="1400"/>
              <a:t>через</a:t>
            </a:r>
            <a:r>
              <a:rPr lang="en-US" altLang="ru-RU" sz="1400"/>
              <a:t> </a:t>
            </a:r>
            <a:r>
              <a:rPr lang="en-US" altLang="en-US" sz="1400"/>
              <a:t>призму</a:t>
            </a:r>
            <a:r>
              <a:rPr lang="en-US" altLang="ru-RU" sz="1400"/>
              <a:t> </a:t>
            </a:r>
            <a:r>
              <a:rPr lang="en-US" altLang="en-US" sz="1400"/>
              <a:t>одной</a:t>
            </a:r>
            <a:r>
              <a:rPr lang="en-US" altLang="ru-RU" sz="1400"/>
              <a:t> </a:t>
            </a:r>
            <a:r>
              <a:rPr lang="en-US" altLang="en-US" sz="1400"/>
              <a:t>из</a:t>
            </a:r>
            <a:r>
              <a:rPr lang="en-US" altLang="ru-RU" sz="1400"/>
              <a:t> </a:t>
            </a:r>
            <a:r>
              <a:rPr lang="en-US" altLang="en-US" sz="1400"/>
              <a:t>самых</a:t>
            </a:r>
            <a:r>
              <a:rPr lang="en-US" altLang="ru-RU" sz="1400"/>
              <a:t> </a:t>
            </a:r>
            <a:r>
              <a:rPr lang="en-US" altLang="en-US" sz="1400"/>
              <a:t>динамично</a:t>
            </a:r>
            <a:r>
              <a:rPr lang="en-US" altLang="ru-RU" sz="1400"/>
              <a:t> </a:t>
            </a:r>
            <a:r>
              <a:rPr lang="en-US" altLang="en-US" sz="1400"/>
              <a:t>развивающихся</a:t>
            </a:r>
            <a:r>
              <a:rPr lang="en-US" altLang="ru-RU" sz="1400"/>
              <a:t> </a:t>
            </a:r>
            <a:r>
              <a:rPr lang="en-US" altLang="en-US" sz="1400"/>
              <a:t>технологий</a:t>
            </a:r>
            <a:r>
              <a:rPr lang="en-US" altLang="ru-RU" sz="1400"/>
              <a:t> — </a:t>
            </a:r>
            <a:r>
              <a:rPr lang="en-US" altLang="en-US" sz="1400"/>
              <a:t>Интернета</a:t>
            </a:r>
            <a:r>
              <a:rPr lang="en-US" altLang="ru-RU" sz="1400"/>
              <a:t> </a:t>
            </a:r>
            <a:r>
              <a:rPr lang="en-US" altLang="en-US" sz="1400"/>
              <a:t>вещей</a:t>
            </a:r>
            <a:r>
              <a:rPr lang="en-US" altLang="ru-RU" sz="1400"/>
              <a:t>, </a:t>
            </a:r>
            <a:r>
              <a:rPr lang="en-US" altLang="en-US" sz="1400"/>
              <a:t>или</a:t>
            </a:r>
            <a:r>
              <a:rPr lang="en-US" altLang="ru-RU" sz="1400"/>
              <a:t> IoT.</a:t>
            </a:r>
            <a:endParaRPr lang="en-US" altLang="ru-RU" sz="1400"/>
          </a:p>
          <a:p>
            <a:r>
              <a:rPr lang="en-US" altLang="en-US" sz="1400"/>
              <a:t>Начнём</a:t>
            </a:r>
            <a:r>
              <a:rPr lang="en-US" altLang="ru-RU" sz="1400"/>
              <a:t>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основ</a:t>
            </a:r>
            <a:r>
              <a:rPr lang="en-US" altLang="ru-RU" sz="1400"/>
              <a:t>. </a:t>
            </a:r>
            <a:r>
              <a:rPr lang="en-US" altLang="en-US" sz="1400"/>
              <a:t>Интернет</a:t>
            </a:r>
            <a:r>
              <a:rPr lang="en-US" altLang="ru-RU" sz="1400"/>
              <a:t> </a:t>
            </a:r>
            <a:r>
              <a:rPr lang="en-US" altLang="en-US" sz="1400"/>
              <a:t>вещей</a:t>
            </a:r>
            <a:r>
              <a:rPr lang="en-US" altLang="ru-RU" sz="1400"/>
              <a:t> — </a:t>
            </a:r>
            <a:r>
              <a:rPr lang="en-US" altLang="en-US" sz="1400"/>
              <a:t>это</a:t>
            </a:r>
            <a:r>
              <a:rPr lang="en-US" altLang="ru-RU" sz="1400"/>
              <a:t> </a:t>
            </a:r>
            <a:r>
              <a:rPr lang="en-US" altLang="en-US" sz="1400"/>
              <a:t>сеть</a:t>
            </a:r>
            <a:r>
              <a:rPr lang="en-US" altLang="ru-RU" sz="1400"/>
              <a:t> </a:t>
            </a:r>
            <a:r>
              <a:rPr lang="en-US" altLang="en-US" sz="1400"/>
              <a:t>физических</a:t>
            </a:r>
            <a:r>
              <a:rPr lang="en-US" altLang="ru-RU" sz="1400"/>
              <a:t> </a:t>
            </a:r>
            <a:r>
              <a:rPr lang="en-US" altLang="en-US" sz="1400"/>
              <a:t>объектов</a:t>
            </a:r>
            <a:r>
              <a:rPr lang="en-US" altLang="ru-RU" sz="1400"/>
              <a:t>, </a:t>
            </a:r>
            <a:r>
              <a:rPr lang="en-US" altLang="en-US" sz="1400"/>
              <a:t>подключённых</a:t>
            </a:r>
            <a:r>
              <a:rPr lang="en-US" altLang="ru-RU" sz="1400"/>
              <a:t> </a:t>
            </a:r>
            <a:r>
              <a:rPr lang="en-US" altLang="en-US" sz="1400"/>
              <a:t>к</a:t>
            </a:r>
            <a:r>
              <a:rPr lang="en-US" altLang="ru-RU" sz="1400"/>
              <a:t> </a:t>
            </a:r>
            <a:r>
              <a:rPr lang="en-US" altLang="en-US" sz="1400"/>
              <a:t>интернету</a:t>
            </a:r>
            <a:r>
              <a:rPr lang="en-US" altLang="ru-RU" sz="1400"/>
              <a:t>: </a:t>
            </a:r>
            <a:r>
              <a:rPr lang="en-US" altLang="en-US" sz="1400"/>
              <a:t>от</a:t>
            </a:r>
            <a:r>
              <a:rPr lang="en-US" altLang="ru-RU" sz="1400"/>
              <a:t> </a:t>
            </a:r>
            <a:r>
              <a:rPr lang="en-US" altLang="en-US" sz="1400"/>
              <a:t>умных</a:t>
            </a:r>
            <a:r>
              <a:rPr lang="en-US" altLang="ru-RU" sz="1400"/>
              <a:t> </a:t>
            </a:r>
            <a:r>
              <a:rPr lang="en-US" altLang="en-US" sz="1400"/>
              <a:t>лампочек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холодильников</a:t>
            </a:r>
            <a:r>
              <a:rPr lang="en-US" altLang="ru-RU" sz="1400"/>
              <a:t> </a:t>
            </a:r>
            <a:r>
              <a:rPr lang="en-US" altLang="en-US" sz="1400"/>
              <a:t>до</a:t>
            </a:r>
            <a:r>
              <a:rPr lang="en-US" altLang="ru-RU" sz="1400"/>
              <a:t> </a:t>
            </a:r>
            <a:r>
              <a:rPr lang="en-US" altLang="en-US" sz="1400"/>
              <a:t>автомобилей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промышленного</a:t>
            </a:r>
            <a:r>
              <a:rPr lang="en-US" altLang="ru-RU" sz="1400"/>
              <a:t> </a:t>
            </a:r>
            <a:r>
              <a:rPr lang="en-US" altLang="en-US" sz="1400"/>
              <a:t>оборудования</a:t>
            </a:r>
            <a:r>
              <a:rPr lang="en-US" altLang="ru-RU" sz="1400"/>
              <a:t>. </a:t>
            </a:r>
            <a:r>
              <a:rPr lang="en-US" altLang="en-US" sz="1400"/>
              <a:t>Цель</a:t>
            </a:r>
            <a:r>
              <a:rPr lang="en-US" altLang="ru-RU" sz="1400"/>
              <a:t> IoT — </a:t>
            </a:r>
            <a:r>
              <a:rPr lang="en-US" altLang="en-US" sz="1400"/>
              <a:t>сделать</a:t>
            </a:r>
            <a:r>
              <a:rPr lang="en-US" altLang="ru-RU" sz="1400"/>
              <a:t> </a:t>
            </a:r>
            <a:r>
              <a:rPr lang="en-US" altLang="en-US" sz="1400"/>
              <a:t>повседневную</a:t>
            </a:r>
            <a:r>
              <a:rPr lang="en-US" altLang="ru-RU" sz="1400"/>
              <a:t> </a:t>
            </a:r>
            <a:r>
              <a:rPr lang="en-US" altLang="en-US" sz="1400"/>
              <a:t>жизнь</a:t>
            </a:r>
            <a:r>
              <a:rPr lang="en-US" altLang="ru-RU" sz="1400"/>
              <a:t> </a:t>
            </a:r>
            <a:r>
              <a:rPr lang="en-US" altLang="en-US" sz="1400"/>
              <a:t>удобнее</a:t>
            </a:r>
            <a:r>
              <a:rPr lang="en-US" altLang="ru-RU" sz="1400"/>
              <a:t>, </a:t>
            </a:r>
            <a:r>
              <a:rPr lang="en-US" altLang="en-US" sz="1400"/>
              <a:t>эффективнее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безопаснее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Рассмотрим</a:t>
            </a:r>
            <a:r>
              <a:rPr lang="en-US" altLang="ru-RU" sz="1400"/>
              <a:t> </a:t>
            </a:r>
            <a:r>
              <a:rPr lang="en-US" altLang="en-US" sz="1400"/>
              <a:t>возможности</a:t>
            </a:r>
            <a:r>
              <a:rPr lang="en-US" altLang="ru-RU" sz="1400"/>
              <a:t> </a:t>
            </a:r>
            <a:r>
              <a:rPr lang="en-US" altLang="en-US" sz="1400"/>
              <a:t>умных</a:t>
            </a:r>
            <a:r>
              <a:rPr lang="en-US" altLang="ru-RU" sz="1400"/>
              <a:t> </a:t>
            </a:r>
            <a:r>
              <a:rPr lang="en-US" altLang="en-US" sz="1400"/>
              <a:t>домов</a:t>
            </a:r>
            <a:r>
              <a:rPr lang="en-US" altLang="ru-RU" sz="1400"/>
              <a:t>.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помощью</a:t>
            </a:r>
            <a:r>
              <a:rPr lang="en-US" altLang="ru-RU" sz="1400"/>
              <a:t> IoT </a:t>
            </a:r>
            <a:r>
              <a:rPr lang="en-US" altLang="en-US" sz="1400"/>
              <a:t>мы</a:t>
            </a:r>
            <a:r>
              <a:rPr lang="en-US" altLang="ru-RU" sz="1400"/>
              <a:t> </a:t>
            </a:r>
            <a:r>
              <a:rPr lang="en-US" altLang="en-US" sz="1400"/>
              <a:t>можем</a:t>
            </a:r>
            <a:r>
              <a:rPr lang="en-US" altLang="ru-RU" sz="1400"/>
              <a:t> </a:t>
            </a:r>
            <a:r>
              <a:rPr lang="en-US" altLang="en-US" sz="1400"/>
              <a:t>управлять</a:t>
            </a:r>
            <a:r>
              <a:rPr lang="en-US" altLang="ru-RU" sz="1400"/>
              <a:t> </a:t>
            </a:r>
            <a:r>
              <a:rPr lang="en-US" altLang="en-US" sz="1400"/>
              <a:t>освещением</a:t>
            </a:r>
            <a:r>
              <a:rPr lang="en-US" altLang="ru-RU" sz="1400"/>
              <a:t>, </a:t>
            </a:r>
            <a:r>
              <a:rPr lang="en-US" altLang="en-US" sz="1400"/>
              <a:t>отоплением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безопасностью</a:t>
            </a:r>
            <a:r>
              <a:rPr lang="en-US" altLang="ru-RU" sz="1400"/>
              <a:t> </a:t>
            </a:r>
            <a:r>
              <a:rPr lang="en-US" altLang="en-US" sz="1400"/>
              <a:t>прямо</a:t>
            </a:r>
            <a:r>
              <a:rPr lang="en-US" altLang="ru-RU" sz="1400"/>
              <a:t> </a:t>
            </a:r>
            <a:r>
              <a:rPr lang="en-US" altLang="en-US" sz="1400"/>
              <a:t>со</a:t>
            </a:r>
            <a:r>
              <a:rPr lang="en-US" altLang="ru-RU" sz="1400"/>
              <a:t> </a:t>
            </a:r>
            <a:r>
              <a:rPr lang="en-US" altLang="en-US" sz="1400"/>
              <a:t>смартфона</a:t>
            </a:r>
            <a:r>
              <a:rPr lang="en-US" altLang="ru-RU" sz="1400"/>
              <a:t>. </a:t>
            </a:r>
            <a:r>
              <a:rPr lang="en-US" altLang="en-US" sz="1400"/>
              <a:t>Голосовые</a:t>
            </a:r>
            <a:r>
              <a:rPr lang="en-US" altLang="ru-RU" sz="1400"/>
              <a:t> </a:t>
            </a:r>
            <a:r>
              <a:rPr lang="en-US" altLang="en-US" sz="1400"/>
              <a:t>ассистенты</a:t>
            </a:r>
            <a:r>
              <a:rPr lang="en-US" altLang="ru-RU" sz="1400"/>
              <a:t> </a:t>
            </a:r>
            <a:r>
              <a:rPr lang="en-US" altLang="en-US" sz="1400"/>
              <a:t>помогают</a:t>
            </a:r>
            <a:r>
              <a:rPr lang="en-US" altLang="ru-RU" sz="1400"/>
              <a:t> </a:t>
            </a:r>
            <a:r>
              <a:rPr lang="en-US" altLang="en-US" sz="1400"/>
              <a:t>создавать</a:t>
            </a:r>
            <a:r>
              <a:rPr lang="en-US" altLang="ru-RU" sz="1400"/>
              <a:t> </a:t>
            </a:r>
            <a:r>
              <a:rPr lang="en-US" altLang="en-US" sz="1400"/>
              <a:t>комфорт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экономить</a:t>
            </a:r>
            <a:r>
              <a:rPr lang="en-US" altLang="ru-RU" sz="1400"/>
              <a:t> </a:t>
            </a:r>
            <a:r>
              <a:rPr lang="en-US" altLang="en-US" sz="1400"/>
              <a:t>энергию</a:t>
            </a:r>
            <a:r>
              <a:rPr lang="en-US" altLang="ru-RU" sz="1400"/>
              <a:t>, </a:t>
            </a:r>
            <a:r>
              <a:rPr lang="en-US" altLang="en-US" sz="1400"/>
              <a:t>автоматически</a:t>
            </a:r>
            <a:r>
              <a:rPr lang="en-US" altLang="ru-RU" sz="1400"/>
              <a:t> </a:t>
            </a:r>
            <a:r>
              <a:rPr lang="en-US" altLang="en-US" sz="1400"/>
              <a:t>регулируя</a:t>
            </a:r>
            <a:r>
              <a:rPr lang="en-US" altLang="ru-RU" sz="1400"/>
              <a:t> </a:t>
            </a:r>
            <a:r>
              <a:rPr lang="en-US" altLang="en-US" sz="1400"/>
              <a:t>потребление</a:t>
            </a:r>
            <a:r>
              <a:rPr lang="en-US" altLang="ru-RU" sz="1400"/>
              <a:t>. </a:t>
            </a:r>
            <a:r>
              <a:rPr lang="en-US" altLang="en-US" sz="1400"/>
              <a:t>Также</a:t>
            </a:r>
            <a:r>
              <a:rPr lang="en-US" altLang="ru-RU" sz="1400"/>
              <a:t> </a:t>
            </a:r>
            <a:r>
              <a:rPr lang="en-US" altLang="en-US" sz="1400"/>
              <a:t>умные</a:t>
            </a:r>
            <a:r>
              <a:rPr lang="en-US" altLang="ru-RU" sz="1400"/>
              <a:t> </a:t>
            </a:r>
            <a:r>
              <a:rPr lang="en-US" altLang="en-US" sz="1400"/>
              <a:t>дома</a:t>
            </a:r>
            <a:r>
              <a:rPr lang="en-US" altLang="ru-RU" sz="1400"/>
              <a:t> </a:t>
            </a:r>
            <a:r>
              <a:rPr lang="en-US" altLang="en-US" sz="1400"/>
              <a:t>способны</a:t>
            </a:r>
            <a:r>
              <a:rPr lang="en-US" altLang="ru-RU" sz="1400"/>
              <a:t> </a:t>
            </a:r>
            <a:r>
              <a:rPr lang="en-US" altLang="en-US" sz="1400"/>
              <a:t>следить</a:t>
            </a:r>
            <a:r>
              <a:rPr lang="en-US" altLang="ru-RU" sz="1400"/>
              <a:t> </a:t>
            </a:r>
            <a:r>
              <a:rPr lang="en-US" altLang="en-US" sz="1400"/>
              <a:t>за</a:t>
            </a:r>
            <a:r>
              <a:rPr lang="en-US" altLang="ru-RU" sz="1400"/>
              <a:t> </a:t>
            </a:r>
            <a:r>
              <a:rPr lang="en-US" altLang="en-US" sz="1400"/>
              <a:t>здоровьем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безопасностью</a:t>
            </a:r>
            <a:r>
              <a:rPr lang="en-US" altLang="ru-RU" sz="1400"/>
              <a:t> </a:t>
            </a:r>
            <a:r>
              <a:rPr lang="en-US" altLang="en-US" sz="1400"/>
              <a:t>своих</a:t>
            </a:r>
            <a:r>
              <a:rPr lang="en-US" altLang="ru-RU" sz="1400"/>
              <a:t> </a:t>
            </a:r>
            <a:r>
              <a:rPr lang="en-US" altLang="en-US" sz="1400"/>
              <a:t>обитателей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Перейдём</a:t>
            </a:r>
            <a:r>
              <a:rPr lang="en-US" altLang="ru-RU" sz="1400"/>
              <a:t> </a:t>
            </a:r>
            <a:r>
              <a:rPr lang="en-US" altLang="en-US" sz="1400"/>
              <a:t>к</a:t>
            </a:r>
            <a:r>
              <a:rPr lang="en-US" altLang="ru-RU" sz="1400"/>
              <a:t> </a:t>
            </a:r>
            <a:r>
              <a:rPr lang="en-US" altLang="en-US" sz="1400"/>
              <a:t>умным</a:t>
            </a:r>
            <a:r>
              <a:rPr lang="en-US" altLang="ru-RU" sz="1400"/>
              <a:t> </a:t>
            </a:r>
            <a:r>
              <a:rPr lang="en-US" altLang="en-US" sz="1400"/>
              <a:t>автомобилям</a:t>
            </a:r>
            <a:r>
              <a:rPr lang="en-US" altLang="ru-RU" sz="1400"/>
              <a:t>. </a:t>
            </a:r>
            <a:r>
              <a:rPr lang="en-US" altLang="en-US" sz="1400"/>
              <a:t>Сегодня</a:t>
            </a:r>
            <a:r>
              <a:rPr lang="en-US" altLang="ru-RU" sz="1400"/>
              <a:t> </a:t>
            </a:r>
            <a:r>
              <a:rPr lang="en-US" altLang="en-US" sz="1400"/>
              <a:t>машины</a:t>
            </a:r>
            <a:r>
              <a:rPr lang="en-US" altLang="ru-RU" sz="1400"/>
              <a:t> </a:t>
            </a:r>
            <a:r>
              <a:rPr lang="en-US" altLang="en-US" sz="1400"/>
              <a:t>становятся</a:t>
            </a:r>
            <a:r>
              <a:rPr lang="en-US" altLang="ru-RU" sz="1400"/>
              <a:t> </a:t>
            </a:r>
            <a:r>
              <a:rPr lang="en-US" altLang="en-US" sz="1400"/>
              <a:t>всё</a:t>
            </a:r>
            <a:r>
              <a:rPr lang="en-US" altLang="ru-RU" sz="1400"/>
              <a:t> </a:t>
            </a:r>
            <a:r>
              <a:rPr lang="en-US" altLang="en-US" sz="1400"/>
              <a:t>более</a:t>
            </a:r>
            <a:r>
              <a:rPr lang="en-US" altLang="ru-RU" sz="1400"/>
              <a:t> </a:t>
            </a:r>
            <a:r>
              <a:rPr lang="en-US" altLang="en-US" sz="1400"/>
              <a:t>автономными</a:t>
            </a:r>
            <a:r>
              <a:rPr lang="en-US" altLang="ru-RU" sz="1400"/>
              <a:t>,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функциями</a:t>
            </a:r>
            <a:r>
              <a:rPr lang="en-US" altLang="ru-RU" sz="1400"/>
              <a:t> </a:t>
            </a:r>
            <a:r>
              <a:rPr lang="en-US" altLang="en-US" sz="1400"/>
              <a:t>помощи</a:t>
            </a:r>
            <a:r>
              <a:rPr lang="en-US" altLang="ru-RU" sz="1400"/>
              <a:t> </a:t>
            </a:r>
            <a:r>
              <a:rPr lang="en-US" altLang="en-US" sz="1400"/>
              <a:t>водителю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даже</a:t>
            </a:r>
            <a:r>
              <a:rPr lang="en-US" altLang="ru-RU" sz="1400"/>
              <a:t> </a:t>
            </a:r>
            <a:r>
              <a:rPr lang="en-US" altLang="en-US" sz="1400"/>
              <a:t>полностью</a:t>
            </a:r>
            <a:r>
              <a:rPr lang="en-US" altLang="ru-RU" sz="1400"/>
              <a:t> </a:t>
            </a:r>
            <a:r>
              <a:rPr lang="en-US" altLang="en-US" sz="1400"/>
              <a:t>самостоятельного</a:t>
            </a:r>
            <a:r>
              <a:rPr lang="en-US" altLang="ru-RU" sz="1400"/>
              <a:t> </a:t>
            </a:r>
            <a:r>
              <a:rPr lang="en-US" altLang="en-US" sz="1400"/>
              <a:t>вождения</a:t>
            </a:r>
            <a:r>
              <a:rPr lang="en-US" altLang="ru-RU" sz="1400"/>
              <a:t>. IoT </a:t>
            </a:r>
            <a:r>
              <a:rPr lang="en-US" altLang="en-US" sz="1400"/>
              <a:t>позволяет</a:t>
            </a:r>
            <a:r>
              <a:rPr lang="en-US" altLang="ru-RU" sz="1400"/>
              <a:t> </a:t>
            </a:r>
            <a:r>
              <a:rPr lang="en-US" altLang="en-US" sz="1400"/>
              <a:t>контролировать</a:t>
            </a:r>
            <a:r>
              <a:rPr lang="en-US" altLang="ru-RU" sz="1400"/>
              <a:t> </a:t>
            </a:r>
            <a:r>
              <a:rPr lang="en-US" altLang="en-US" sz="1400"/>
              <a:t>техническое</a:t>
            </a:r>
            <a:r>
              <a:rPr lang="en-US" altLang="ru-RU" sz="1400"/>
              <a:t> </a:t>
            </a:r>
            <a:r>
              <a:rPr lang="en-US" altLang="en-US" sz="1400"/>
              <a:t>состояние</a:t>
            </a:r>
            <a:r>
              <a:rPr lang="en-US" altLang="ru-RU" sz="1400"/>
              <a:t>, </a:t>
            </a:r>
            <a:r>
              <a:rPr lang="en-US" altLang="en-US" sz="1400"/>
              <a:t>планировать</a:t>
            </a:r>
            <a:r>
              <a:rPr lang="en-US" altLang="ru-RU" sz="1400"/>
              <a:t> </a:t>
            </a:r>
            <a:r>
              <a:rPr lang="en-US" altLang="en-US" sz="1400"/>
              <a:t>обслуживание</a:t>
            </a:r>
            <a:r>
              <a:rPr lang="en-US" altLang="ru-RU" sz="1400"/>
              <a:t>, </a:t>
            </a:r>
            <a:r>
              <a:rPr lang="en-US" altLang="en-US" sz="1400"/>
              <a:t>а</a:t>
            </a:r>
            <a:r>
              <a:rPr lang="en-US" altLang="ru-RU" sz="1400"/>
              <a:t> </a:t>
            </a:r>
            <a:r>
              <a:rPr lang="en-US" altLang="en-US" sz="1400"/>
              <a:t>взаимодействие</a:t>
            </a:r>
            <a:r>
              <a:rPr lang="en-US" altLang="ru-RU" sz="1400"/>
              <a:t>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городской</a:t>
            </a:r>
            <a:r>
              <a:rPr lang="en-US" altLang="ru-RU" sz="1400"/>
              <a:t> </a:t>
            </a:r>
            <a:r>
              <a:rPr lang="en-US" altLang="en-US" sz="1400"/>
              <a:t>инфраструктурой</a:t>
            </a:r>
            <a:r>
              <a:rPr lang="en-US" altLang="ru-RU" sz="1400"/>
              <a:t> </a:t>
            </a:r>
            <a:r>
              <a:rPr lang="en-US" altLang="en-US" sz="1400"/>
              <a:t>оптимизирует</a:t>
            </a:r>
            <a:r>
              <a:rPr lang="en-US" altLang="ru-RU" sz="1400"/>
              <a:t> </a:t>
            </a:r>
            <a:r>
              <a:rPr lang="en-US" altLang="en-US" sz="1400"/>
              <a:t>трафик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повышает</a:t>
            </a:r>
            <a:r>
              <a:rPr lang="en-US" altLang="ru-RU" sz="1400"/>
              <a:t> </a:t>
            </a:r>
            <a:r>
              <a:rPr lang="en-US" altLang="en-US" sz="1400"/>
              <a:t>безопасность</a:t>
            </a:r>
            <a:r>
              <a:rPr lang="en-US" altLang="ru-RU" sz="1400"/>
              <a:t> </a:t>
            </a:r>
            <a:r>
              <a:rPr lang="en-US" altLang="en-US" sz="1400"/>
              <a:t>на</a:t>
            </a:r>
            <a:r>
              <a:rPr lang="en-US" altLang="ru-RU" sz="1400"/>
              <a:t> </a:t>
            </a:r>
            <a:r>
              <a:rPr lang="en-US" altLang="en-US" sz="1400"/>
              <a:t>дорогах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Не</a:t>
            </a:r>
            <a:r>
              <a:rPr lang="en-US" altLang="ru-RU" sz="1400"/>
              <a:t> </a:t>
            </a:r>
            <a:r>
              <a:rPr lang="en-US" altLang="en-US" sz="1400"/>
              <a:t>менее</a:t>
            </a:r>
            <a:r>
              <a:rPr lang="en-US" altLang="ru-RU" sz="1400"/>
              <a:t> </a:t>
            </a:r>
            <a:r>
              <a:rPr lang="en-US" altLang="en-US" sz="1400"/>
              <a:t>важны</a:t>
            </a:r>
            <a:r>
              <a:rPr lang="en-US" altLang="ru-RU" sz="1400"/>
              <a:t> </a:t>
            </a:r>
            <a:r>
              <a:rPr lang="en-US" altLang="en-US" sz="1400"/>
              <a:t>умные</a:t>
            </a:r>
            <a:r>
              <a:rPr lang="en-US" altLang="ru-RU" sz="1400"/>
              <a:t> </a:t>
            </a:r>
            <a:r>
              <a:rPr lang="en-US" altLang="en-US" sz="1400"/>
              <a:t>устройства</a:t>
            </a:r>
            <a:r>
              <a:rPr lang="en-US" altLang="ru-RU" sz="1400"/>
              <a:t> — </a:t>
            </a:r>
            <a:r>
              <a:rPr lang="en-US" altLang="en-US" sz="1400"/>
              <a:t>носимая</a:t>
            </a:r>
            <a:r>
              <a:rPr lang="en-US" altLang="ru-RU" sz="1400"/>
              <a:t> </a:t>
            </a:r>
            <a:r>
              <a:rPr lang="en-US" altLang="en-US" sz="1400"/>
              <a:t>электроника</a:t>
            </a:r>
            <a:r>
              <a:rPr lang="en-US" altLang="ru-RU" sz="1400"/>
              <a:t> </a:t>
            </a:r>
            <a:r>
              <a:rPr lang="en-US" altLang="en-US" sz="1400"/>
              <a:t>для</a:t>
            </a:r>
            <a:r>
              <a:rPr lang="en-US" altLang="ru-RU" sz="1400"/>
              <a:t> </a:t>
            </a:r>
            <a:r>
              <a:rPr lang="en-US" altLang="en-US" sz="1400"/>
              <a:t>здоровья</a:t>
            </a:r>
            <a:r>
              <a:rPr lang="en-US" altLang="ru-RU" sz="1400"/>
              <a:t>, </a:t>
            </a:r>
            <a:r>
              <a:rPr lang="en-US" altLang="en-US" sz="1400"/>
              <a:t>интеллектуальные</a:t>
            </a:r>
            <a:r>
              <a:rPr lang="en-US" altLang="ru-RU" sz="1400"/>
              <a:t> </a:t>
            </a:r>
            <a:r>
              <a:rPr lang="en-US" altLang="en-US" sz="1400"/>
              <a:t>бытовые</a:t>
            </a:r>
            <a:r>
              <a:rPr lang="en-US" altLang="ru-RU" sz="1400"/>
              <a:t> </a:t>
            </a:r>
            <a:r>
              <a:rPr lang="en-US" altLang="en-US" sz="1400"/>
              <a:t>приборы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оборудование</a:t>
            </a:r>
            <a:r>
              <a:rPr lang="en-US" altLang="ru-RU" sz="1400"/>
              <a:t> </a:t>
            </a:r>
            <a:r>
              <a:rPr lang="en-US" altLang="en-US" sz="1400"/>
              <a:t>для</a:t>
            </a:r>
            <a:r>
              <a:rPr lang="en-US" altLang="ru-RU" sz="1400"/>
              <a:t> </a:t>
            </a:r>
            <a:r>
              <a:rPr lang="en-US" altLang="en-US" sz="1400"/>
              <a:t>производства</a:t>
            </a:r>
            <a:r>
              <a:rPr lang="en-US" altLang="ru-RU" sz="1400"/>
              <a:t>. </a:t>
            </a:r>
            <a:r>
              <a:rPr lang="en-US" altLang="en-US" sz="1400"/>
              <a:t>Они</a:t>
            </a:r>
            <a:r>
              <a:rPr lang="en-US" altLang="ru-RU" sz="1400"/>
              <a:t> </a:t>
            </a:r>
            <a:r>
              <a:rPr lang="en-US" altLang="en-US" sz="1400"/>
              <a:t>повышают</a:t>
            </a:r>
            <a:r>
              <a:rPr lang="en-US" altLang="ru-RU" sz="1400"/>
              <a:t> </a:t>
            </a:r>
            <a:r>
              <a:rPr lang="en-US" altLang="en-US" sz="1400"/>
              <a:t>продуктивность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качество</a:t>
            </a:r>
            <a:r>
              <a:rPr lang="en-US" altLang="ru-RU" sz="1400"/>
              <a:t> </a:t>
            </a:r>
            <a:r>
              <a:rPr lang="en-US" altLang="en-US" sz="1400"/>
              <a:t>жизни</a:t>
            </a:r>
            <a:r>
              <a:rPr lang="en-US" altLang="ru-RU" sz="1400"/>
              <a:t>, </a:t>
            </a:r>
            <a:r>
              <a:rPr lang="en-US" altLang="en-US" sz="1400"/>
              <a:t>а</a:t>
            </a:r>
            <a:r>
              <a:rPr lang="en-US" altLang="ru-RU" sz="1400"/>
              <a:t> </a:t>
            </a:r>
            <a:r>
              <a:rPr lang="en-US" altLang="en-US" sz="1400"/>
              <a:t>также</a:t>
            </a:r>
            <a:r>
              <a:rPr lang="en-US" altLang="ru-RU" sz="1400"/>
              <a:t> </a:t>
            </a:r>
            <a:r>
              <a:rPr lang="en-US" altLang="en-US" sz="1400"/>
              <a:t>дают</a:t>
            </a:r>
            <a:r>
              <a:rPr lang="en-US" altLang="ru-RU" sz="1400"/>
              <a:t> </a:t>
            </a:r>
            <a:r>
              <a:rPr lang="en-US" altLang="en-US" sz="1400"/>
              <a:t>возможность</a:t>
            </a:r>
            <a:r>
              <a:rPr lang="en-US" altLang="ru-RU" sz="1400"/>
              <a:t> </a:t>
            </a:r>
            <a:r>
              <a:rPr lang="en-US" altLang="en-US" sz="1400"/>
              <a:t>удалённого</a:t>
            </a:r>
            <a:r>
              <a:rPr lang="en-US" altLang="ru-RU" sz="1400"/>
              <a:t> </a:t>
            </a:r>
            <a:r>
              <a:rPr lang="en-US" altLang="en-US" sz="1400"/>
              <a:t>контроля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мониторинга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Однако</a:t>
            </a:r>
            <a:r>
              <a:rPr lang="en-US" altLang="ru-RU" sz="1400"/>
              <a:t>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ростом</a:t>
            </a:r>
            <a:r>
              <a:rPr lang="en-US" altLang="ru-RU" sz="1400"/>
              <a:t> </a:t>
            </a:r>
            <a:r>
              <a:rPr lang="en-US" altLang="en-US" sz="1400"/>
              <a:t>числа</a:t>
            </a:r>
            <a:r>
              <a:rPr lang="en-US" altLang="ru-RU" sz="1400"/>
              <a:t> </a:t>
            </a:r>
            <a:r>
              <a:rPr lang="en-US" altLang="en-US" sz="1400"/>
              <a:t>устройств</a:t>
            </a:r>
            <a:r>
              <a:rPr lang="en-US" altLang="ru-RU" sz="1400"/>
              <a:t> </a:t>
            </a:r>
            <a:r>
              <a:rPr lang="en-US" altLang="en-US" sz="1400"/>
              <a:t>растут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риски</a:t>
            </a:r>
            <a:r>
              <a:rPr lang="en-US" altLang="ru-RU" sz="1400"/>
              <a:t>. IoT-</a:t>
            </a:r>
            <a:r>
              <a:rPr lang="en-US" altLang="en-US" sz="1400"/>
              <a:t>устройства</a:t>
            </a:r>
            <a:r>
              <a:rPr lang="en-US" altLang="ru-RU" sz="1400"/>
              <a:t> </a:t>
            </a:r>
            <a:r>
              <a:rPr lang="en-US" altLang="en-US" sz="1400"/>
              <a:t>часто</a:t>
            </a:r>
            <a:r>
              <a:rPr lang="en-US" altLang="ru-RU" sz="1400"/>
              <a:t> </a:t>
            </a:r>
            <a:r>
              <a:rPr lang="en-US" altLang="en-US" sz="1400"/>
              <a:t>недостаточно</a:t>
            </a:r>
            <a:r>
              <a:rPr lang="en-US" altLang="ru-RU" sz="1400"/>
              <a:t> </a:t>
            </a:r>
            <a:r>
              <a:rPr lang="en-US" altLang="en-US" sz="1400"/>
              <a:t>защищены</a:t>
            </a:r>
            <a:r>
              <a:rPr lang="en-US" altLang="ru-RU" sz="1400"/>
              <a:t>: </a:t>
            </a:r>
            <a:r>
              <a:rPr lang="en-US" altLang="en-US" sz="1400"/>
              <a:t>уязвимости</a:t>
            </a:r>
            <a:r>
              <a:rPr lang="en-US" altLang="ru-RU" sz="1400"/>
              <a:t> </a:t>
            </a:r>
            <a:r>
              <a:rPr lang="en-US" altLang="en-US" sz="1400"/>
              <a:t>позволяют</a:t>
            </a:r>
            <a:r>
              <a:rPr lang="en-US" altLang="ru-RU" sz="1400"/>
              <a:t> </a:t>
            </a:r>
            <a:r>
              <a:rPr lang="en-US" altLang="en-US" sz="1400"/>
              <a:t>хакерам</a:t>
            </a:r>
            <a:r>
              <a:rPr lang="en-US" altLang="ru-RU" sz="1400"/>
              <a:t> </a:t>
            </a:r>
            <a:r>
              <a:rPr lang="en-US" altLang="en-US" sz="1400"/>
              <a:t>получить</a:t>
            </a:r>
            <a:r>
              <a:rPr lang="en-US" altLang="ru-RU" sz="1400"/>
              <a:t> </a:t>
            </a:r>
            <a:r>
              <a:rPr lang="en-US" altLang="en-US" sz="1400"/>
              <a:t>доступ</a:t>
            </a:r>
            <a:r>
              <a:rPr lang="en-US" altLang="ru-RU" sz="1400"/>
              <a:t> </a:t>
            </a:r>
            <a:r>
              <a:rPr lang="en-US" altLang="en-US" sz="1400"/>
              <a:t>к</a:t>
            </a:r>
            <a:r>
              <a:rPr lang="en-US" altLang="ru-RU" sz="1400"/>
              <a:t> </a:t>
            </a:r>
            <a:r>
              <a:rPr lang="en-US" altLang="en-US" sz="1400"/>
              <a:t>вашим</a:t>
            </a:r>
            <a:r>
              <a:rPr lang="en-US" altLang="ru-RU" sz="1400"/>
              <a:t> </a:t>
            </a:r>
            <a:r>
              <a:rPr lang="en-US" altLang="en-US" sz="1400"/>
              <a:t>данным</a:t>
            </a:r>
            <a:r>
              <a:rPr lang="en-US" altLang="ru-RU" sz="1400"/>
              <a:t> </a:t>
            </a:r>
            <a:r>
              <a:rPr lang="en-US" altLang="en-US" sz="1400"/>
              <a:t>или</a:t>
            </a:r>
            <a:r>
              <a:rPr lang="en-US" altLang="ru-RU" sz="1400"/>
              <a:t> </a:t>
            </a:r>
            <a:r>
              <a:rPr lang="en-US" altLang="en-US" sz="1400"/>
              <a:t>управлять</a:t>
            </a:r>
            <a:r>
              <a:rPr lang="en-US" altLang="ru-RU" sz="1400"/>
              <a:t> </a:t>
            </a:r>
            <a:r>
              <a:rPr lang="en-US" altLang="en-US" sz="1400"/>
              <a:t>техникой</a:t>
            </a:r>
            <a:r>
              <a:rPr lang="en-US" altLang="ru-RU" sz="1400"/>
              <a:t>. </a:t>
            </a:r>
            <a:r>
              <a:rPr lang="en-US" altLang="en-US" sz="1400"/>
              <a:t>Чтобы</a:t>
            </a:r>
            <a:r>
              <a:rPr lang="en-US" altLang="ru-RU" sz="1400"/>
              <a:t> </a:t>
            </a:r>
            <a:r>
              <a:rPr lang="en-US" altLang="en-US" sz="1400"/>
              <a:t>этого</a:t>
            </a:r>
            <a:r>
              <a:rPr lang="en-US" altLang="ru-RU" sz="1400"/>
              <a:t> </a:t>
            </a:r>
            <a:r>
              <a:rPr lang="en-US" altLang="en-US" sz="1400"/>
              <a:t>избежать</a:t>
            </a:r>
            <a:r>
              <a:rPr lang="en-US" altLang="ru-RU" sz="1400"/>
              <a:t>, </a:t>
            </a:r>
            <a:r>
              <a:rPr lang="en-US" altLang="en-US" sz="1400"/>
              <a:t>необходимы</a:t>
            </a:r>
            <a:r>
              <a:rPr lang="en-US" altLang="ru-RU" sz="1400"/>
              <a:t> </a:t>
            </a:r>
            <a:r>
              <a:rPr lang="en-US" altLang="en-US" sz="1400"/>
              <a:t>шифрование</a:t>
            </a:r>
            <a:r>
              <a:rPr lang="en-US" altLang="ru-RU" sz="1400"/>
              <a:t>, </a:t>
            </a:r>
            <a:r>
              <a:rPr lang="en-US" altLang="en-US" sz="1400"/>
              <a:t>двухфакторная</a:t>
            </a:r>
            <a:r>
              <a:rPr lang="en-US" altLang="ru-RU" sz="1400"/>
              <a:t> </a:t>
            </a:r>
            <a:r>
              <a:rPr lang="en-US" altLang="en-US" sz="1400"/>
              <a:t>аутентификация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регулярные</a:t>
            </a:r>
            <a:r>
              <a:rPr lang="en-US" altLang="ru-RU" sz="1400"/>
              <a:t> </a:t>
            </a:r>
            <a:r>
              <a:rPr lang="en-US" altLang="en-US" sz="1400"/>
              <a:t>обновления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В</a:t>
            </a:r>
            <a:r>
              <a:rPr lang="en-US" altLang="ru-RU" sz="1400"/>
              <a:t> </a:t>
            </a:r>
            <a:r>
              <a:rPr lang="en-US" altLang="en-US" sz="1400"/>
              <a:t>будущем</a:t>
            </a:r>
            <a:r>
              <a:rPr lang="en-US" altLang="ru-RU" sz="1400"/>
              <a:t> IoT </a:t>
            </a:r>
            <a:r>
              <a:rPr lang="en-US" altLang="en-US" sz="1400"/>
              <a:t>будет</a:t>
            </a:r>
            <a:r>
              <a:rPr lang="en-US" altLang="ru-RU" sz="1400"/>
              <a:t> </a:t>
            </a:r>
            <a:r>
              <a:rPr lang="en-US" altLang="en-US" sz="1400"/>
              <a:t>ещё</a:t>
            </a:r>
            <a:r>
              <a:rPr lang="en-US" altLang="ru-RU" sz="1400"/>
              <a:t> </a:t>
            </a:r>
            <a:r>
              <a:rPr lang="en-US" altLang="en-US" sz="1400"/>
              <a:t>теснее</a:t>
            </a:r>
            <a:r>
              <a:rPr lang="en-US" altLang="ru-RU" sz="1400"/>
              <a:t> </a:t>
            </a:r>
            <a:r>
              <a:rPr lang="en-US" altLang="en-US" sz="1400"/>
              <a:t>интегрирован</a:t>
            </a:r>
            <a:r>
              <a:rPr lang="en-US" altLang="ru-RU" sz="1400"/>
              <a:t> </a:t>
            </a:r>
            <a:r>
              <a:rPr lang="en-US" altLang="en-US" sz="1400"/>
              <a:t>с</a:t>
            </a:r>
            <a:r>
              <a:rPr lang="en-US" altLang="ru-RU" sz="1400"/>
              <a:t> </a:t>
            </a:r>
            <a:r>
              <a:rPr lang="en-US" altLang="en-US" sz="1400"/>
              <a:t>искусственным</a:t>
            </a:r>
            <a:r>
              <a:rPr lang="en-US" altLang="ru-RU" sz="1400"/>
              <a:t> </a:t>
            </a:r>
            <a:r>
              <a:rPr lang="en-US" altLang="en-US" sz="1400"/>
              <a:t>интеллектом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сетями</a:t>
            </a:r>
            <a:r>
              <a:rPr lang="en-US" altLang="ru-RU" sz="1400"/>
              <a:t> 5G, </a:t>
            </a:r>
            <a:r>
              <a:rPr lang="en-US" altLang="en-US" sz="1400"/>
              <a:t>но</a:t>
            </a:r>
            <a:r>
              <a:rPr lang="en-US" altLang="ru-RU" sz="1400"/>
              <a:t> </a:t>
            </a:r>
            <a:r>
              <a:rPr lang="en-US" altLang="en-US" sz="1400"/>
              <a:t>важно</a:t>
            </a:r>
            <a:r>
              <a:rPr lang="en-US" altLang="ru-RU" sz="1400"/>
              <a:t> </a:t>
            </a:r>
            <a:r>
              <a:rPr lang="en-US" altLang="en-US" sz="1400"/>
              <a:t>не</a:t>
            </a:r>
            <a:r>
              <a:rPr lang="en-US" altLang="ru-RU" sz="1400"/>
              <a:t> </a:t>
            </a:r>
            <a:r>
              <a:rPr lang="en-US" altLang="en-US" sz="1400"/>
              <a:t>забывать</a:t>
            </a:r>
            <a:r>
              <a:rPr lang="en-US" altLang="ru-RU" sz="1400"/>
              <a:t> </a:t>
            </a:r>
            <a:r>
              <a:rPr lang="en-US" altLang="en-US" sz="1400"/>
              <a:t>про</a:t>
            </a:r>
            <a:r>
              <a:rPr lang="en-US" altLang="ru-RU" sz="1400"/>
              <a:t> </a:t>
            </a:r>
            <a:r>
              <a:rPr lang="en-US" altLang="en-US" sz="1400"/>
              <a:t>баланс</a:t>
            </a:r>
            <a:r>
              <a:rPr lang="en-US" altLang="ru-RU" sz="1400"/>
              <a:t> </a:t>
            </a:r>
            <a:r>
              <a:rPr lang="en-US" altLang="en-US" sz="1400"/>
              <a:t>между</a:t>
            </a:r>
            <a:r>
              <a:rPr lang="en-US" altLang="ru-RU" sz="1400"/>
              <a:t> </a:t>
            </a:r>
            <a:r>
              <a:rPr lang="en-US" altLang="en-US" sz="1400"/>
              <a:t>удобством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безопасностью</a:t>
            </a:r>
            <a:r>
              <a:rPr lang="en-US" altLang="ru-RU" sz="1400"/>
              <a:t>. </a:t>
            </a:r>
            <a:r>
              <a:rPr lang="en-US" altLang="en-US" sz="1400"/>
              <a:t>Государство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бизнес</a:t>
            </a:r>
            <a:r>
              <a:rPr lang="en-US" altLang="ru-RU" sz="1400"/>
              <a:t> </a:t>
            </a:r>
            <a:r>
              <a:rPr lang="en-US" altLang="en-US" sz="1400"/>
              <a:t>должны</a:t>
            </a:r>
            <a:r>
              <a:rPr lang="en-US" altLang="ru-RU" sz="1400"/>
              <a:t> </a:t>
            </a:r>
            <a:r>
              <a:rPr lang="en-US" altLang="en-US" sz="1400"/>
              <a:t>создавать</a:t>
            </a:r>
            <a:r>
              <a:rPr lang="en-US" altLang="ru-RU" sz="1400"/>
              <a:t> </a:t>
            </a:r>
            <a:r>
              <a:rPr lang="en-US" altLang="en-US" sz="1400"/>
              <a:t>стандарты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заботиться</a:t>
            </a:r>
            <a:r>
              <a:rPr lang="en-US" altLang="ru-RU" sz="1400"/>
              <a:t> </a:t>
            </a:r>
            <a:r>
              <a:rPr lang="en-US" altLang="en-US" sz="1400"/>
              <a:t>о</a:t>
            </a:r>
            <a:r>
              <a:rPr lang="en-US" altLang="ru-RU" sz="1400"/>
              <a:t> </a:t>
            </a:r>
            <a:r>
              <a:rPr lang="en-US" altLang="en-US" sz="1400"/>
              <a:t>защите</a:t>
            </a:r>
            <a:r>
              <a:rPr lang="en-US" altLang="ru-RU" sz="1400"/>
              <a:t> </a:t>
            </a:r>
            <a:r>
              <a:rPr lang="en-US" altLang="en-US" sz="1400"/>
              <a:t>пользователей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В</a:t>
            </a:r>
            <a:r>
              <a:rPr lang="en-US" altLang="ru-RU" sz="1400"/>
              <a:t> </a:t>
            </a:r>
            <a:r>
              <a:rPr lang="en-US" altLang="en-US" sz="1400"/>
              <a:t>итоге</a:t>
            </a:r>
            <a:r>
              <a:rPr lang="en-US" altLang="ru-RU" sz="1400"/>
              <a:t>, </a:t>
            </a:r>
            <a:r>
              <a:rPr lang="en-US" altLang="en-US" sz="1400"/>
              <a:t>Интернет</a:t>
            </a:r>
            <a:r>
              <a:rPr lang="en-US" altLang="ru-RU" sz="1400"/>
              <a:t> </a:t>
            </a:r>
            <a:r>
              <a:rPr lang="en-US" altLang="en-US" sz="1400"/>
              <a:t>вещей</a:t>
            </a:r>
            <a:r>
              <a:rPr lang="en-US" altLang="ru-RU" sz="1400"/>
              <a:t> — </a:t>
            </a:r>
            <a:r>
              <a:rPr lang="en-US" altLang="en-US" sz="1400"/>
              <a:t>это</a:t>
            </a:r>
            <a:r>
              <a:rPr lang="en-US" altLang="ru-RU" sz="1400"/>
              <a:t> </a:t>
            </a:r>
            <a:r>
              <a:rPr lang="en-US" altLang="en-US" sz="1400"/>
              <a:t>мощный</a:t>
            </a:r>
            <a:r>
              <a:rPr lang="en-US" altLang="ru-RU" sz="1400"/>
              <a:t> </a:t>
            </a:r>
            <a:r>
              <a:rPr lang="en-US" altLang="en-US" sz="1400"/>
              <a:t>инструмент</a:t>
            </a:r>
            <a:r>
              <a:rPr lang="en-US" altLang="ru-RU" sz="1400"/>
              <a:t> </a:t>
            </a:r>
            <a:r>
              <a:rPr lang="en-US" altLang="en-US" sz="1400"/>
              <a:t>для</a:t>
            </a:r>
            <a:r>
              <a:rPr lang="en-US" altLang="ru-RU" sz="1400"/>
              <a:t> </a:t>
            </a:r>
            <a:r>
              <a:rPr lang="en-US" altLang="en-US" sz="1400"/>
              <a:t>улучшения</a:t>
            </a:r>
            <a:r>
              <a:rPr lang="en-US" altLang="ru-RU" sz="1400"/>
              <a:t> </a:t>
            </a:r>
            <a:r>
              <a:rPr lang="en-US" altLang="en-US" sz="1400"/>
              <a:t>жизни</a:t>
            </a:r>
            <a:r>
              <a:rPr lang="en-US" altLang="ru-RU" sz="1400"/>
              <a:t>, </a:t>
            </a:r>
            <a:r>
              <a:rPr lang="en-US" altLang="en-US" sz="1400"/>
              <a:t>который</a:t>
            </a:r>
            <a:r>
              <a:rPr lang="en-US" altLang="ru-RU" sz="1400"/>
              <a:t> </a:t>
            </a:r>
            <a:r>
              <a:rPr lang="en-US" altLang="en-US" sz="1400"/>
              <a:t>требует</a:t>
            </a:r>
            <a:r>
              <a:rPr lang="en-US" altLang="ru-RU" sz="1400"/>
              <a:t> </a:t>
            </a:r>
            <a:r>
              <a:rPr lang="en-US" altLang="en-US" sz="1400"/>
              <a:t>грамотного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ответственного</a:t>
            </a:r>
            <a:r>
              <a:rPr lang="en-US" altLang="ru-RU" sz="1400"/>
              <a:t> </a:t>
            </a:r>
            <a:r>
              <a:rPr lang="en-US" altLang="en-US" sz="1400"/>
              <a:t>подхода</a:t>
            </a:r>
            <a:r>
              <a:rPr lang="en-US" altLang="ru-RU" sz="1400"/>
              <a:t>. </a:t>
            </a:r>
            <a:r>
              <a:rPr lang="en-US" altLang="en-US" sz="1400"/>
              <a:t>Надеюсь</a:t>
            </a:r>
            <a:r>
              <a:rPr lang="en-US" altLang="ru-RU" sz="1400"/>
              <a:t>, </a:t>
            </a:r>
            <a:r>
              <a:rPr lang="en-US" altLang="en-US" sz="1400"/>
              <a:t>это</a:t>
            </a:r>
            <a:r>
              <a:rPr lang="en-US" altLang="ru-RU" sz="1400"/>
              <a:t> </a:t>
            </a:r>
            <a:r>
              <a:rPr lang="en-US" altLang="en-US" sz="1400"/>
              <a:t>короткое</a:t>
            </a:r>
            <a:r>
              <a:rPr lang="en-US" altLang="ru-RU" sz="1400"/>
              <a:t> </a:t>
            </a:r>
            <a:r>
              <a:rPr lang="en-US" altLang="en-US" sz="1400"/>
              <a:t>введение</a:t>
            </a:r>
            <a:r>
              <a:rPr lang="en-US" altLang="ru-RU" sz="1400"/>
              <a:t> </a:t>
            </a:r>
            <a:r>
              <a:rPr lang="en-US" altLang="en-US" sz="1400"/>
              <a:t>помогло</a:t>
            </a:r>
            <a:r>
              <a:rPr lang="en-US" altLang="ru-RU" sz="1400"/>
              <a:t> </a:t>
            </a:r>
            <a:r>
              <a:rPr lang="en-US" altLang="en-US" sz="1400"/>
              <a:t>вам</a:t>
            </a:r>
            <a:r>
              <a:rPr lang="en-US" altLang="ru-RU" sz="1400"/>
              <a:t> </a:t>
            </a:r>
            <a:r>
              <a:rPr lang="en-US" altLang="en-US" sz="1400"/>
              <a:t>лучше</a:t>
            </a:r>
            <a:r>
              <a:rPr lang="en-US" altLang="ru-RU" sz="1400"/>
              <a:t> </a:t>
            </a:r>
            <a:r>
              <a:rPr lang="en-US" altLang="en-US" sz="1400"/>
              <a:t>понять</a:t>
            </a:r>
            <a:r>
              <a:rPr lang="en-US" altLang="ru-RU" sz="1400"/>
              <a:t> </a:t>
            </a:r>
            <a:r>
              <a:rPr lang="en-US" altLang="en-US" sz="1400"/>
              <a:t>его</a:t>
            </a:r>
            <a:r>
              <a:rPr lang="en-US" altLang="ru-RU" sz="1400"/>
              <a:t> </a:t>
            </a:r>
            <a:r>
              <a:rPr lang="en-US" altLang="en-US" sz="1400"/>
              <a:t>возможности</a:t>
            </a:r>
            <a:r>
              <a:rPr lang="en-US" altLang="ru-RU" sz="1400"/>
              <a:t> </a:t>
            </a:r>
            <a:r>
              <a:rPr lang="en-US" altLang="en-US" sz="1400"/>
              <a:t>и</a:t>
            </a:r>
            <a:r>
              <a:rPr lang="en-US" altLang="ru-RU" sz="1400"/>
              <a:t> </a:t>
            </a:r>
            <a:r>
              <a:rPr lang="en-US" altLang="en-US" sz="1400"/>
              <a:t>вызовы</a:t>
            </a:r>
            <a:r>
              <a:rPr lang="en-US" altLang="ru-RU" sz="1400"/>
              <a:t>.</a:t>
            </a:r>
            <a:endParaRPr lang="en-US" altLang="ru-RU" sz="1400"/>
          </a:p>
          <a:p>
            <a:r>
              <a:rPr lang="en-US" altLang="en-US" sz="1400"/>
              <a:t>Спасибо</a:t>
            </a:r>
            <a:r>
              <a:rPr lang="en-US" altLang="ru-RU" sz="1400"/>
              <a:t> </a:t>
            </a:r>
            <a:r>
              <a:rPr lang="en-US" altLang="en-US" sz="1400"/>
              <a:t>за</a:t>
            </a:r>
            <a:r>
              <a:rPr lang="en-US" altLang="ru-RU" sz="1400"/>
              <a:t> </a:t>
            </a:r>
            <a:r>
              <a:rPr lang="en-US" altLang="en-US" sz="1400"/>
              <a:t>внимание</a:t>
            </a:r>
            <a:r>
              <a:rPr lang="en-US" altLang="ru-RU" sz="1400"/>
              <a:t>! </a:t>
            </a:r>
            <a:r>
              <a:rPr lang="en-US" altLang="en-US" sz="1400"/>
              <a:t>Теперь</a:t>
            </a:r>
            <a:r>
              <a:rPr lang="en-US" altLang="ru-RU" sz="1400"/>
              <a:t> </a:t>
            </a:r>
            <a:r>
              <a:rPr lang="en-US" altLang="en-US" sz="1400"/>
              <a:t>готов</a:t>
            </a:r>
            <a:r>
              <a:rPr lang="en-US" altLang="ru-RU" sz="1400"/>
              <a:t> </a:t>
            </a:r>
            <a:r>
              <a:rPr lang="en-US" altLang="en-US" sz="1400"/>
              <a:t>ответить</a:t>
            </a:r>
            <a:r>
              <a:rPr lang="en-US" altLang="ru-RU" sz="1400"/>
              <a:t> </a:t>
            </a:r>
            <a:r>
              <a:rPr lang="en-US" altLang="en-US" sz="1400"/>
              <a:t>на</a:t>
            </a:r>
            <a:r>
              <a:rPr lang="en-US" altLang="ru-RU" sz="1400"/>
              <a:t> </a:t>
            </a:r>
            <a:r>
              <a:rPr lang="en-US" altLang="en-US" sz="1400"/>
              <a:t>ваши</a:t>
            </a:r>
            <a:r>
              <a:rPr lang="en-US" altLang="ru-RU" sz="1400"/>
              <a:t> </a:t>
            </a:r>
            <a:r>
              <a:rPr lang="en-US" altLang="en-US" sz="1400"/>
              <a:t>вопросы</a:t>
            </a:r>
            <a:r>
              <a:rPr lang="en-US" altLang="ru-RU" sz="1400"/>
              <a:t>.</a:t>
            </a:r>
            <a:endParaRPr lang="en-US" altLang="ru-RU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42595" y="111760"/>
            <a:ext cx="11054080" cy="7157720"/>
          </a:xfrm>
        </p:spPr>
        <p:txBody>
          <a:bodyPr>
            <a:normAutofit fontScale="55000"/>
          </a:bodyPr>
          <a:p>
            <a:pPr algn="l"/>
            <a:r>
              <a:rPr lang="en-US" altLang="ru-RU"/>
              <a:t>**</a:t>
            </a:r>
            <a:r>
              <a:rPr lang="en-US" altLang="en-US"/>
              <a:t>Шаблон</a:t>
            </a:r>
            <a:r>
              <a:rPr lang="en-US" altLang="ru-RU"/>
              <a:t> </a:t>
            </a:r>
            <a:r>
              <a:rPr lang="en-US" altLang="en-US"/>
              <a:t>сценария</a:t>
            </a:r>
            <a:r>
              <a:rPr lang="en-US" altLang="ru-RU"/>
              <a:t> </a:t>
            </a:r>
            <a:r>
              <a:rPr lang="en-US" altLang="en-US"/>
              <a:t>выступления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просветительского</a:t>
            </a:r>
            <a:r>
              <a:rPr lang="en-US" altLang="ru-RU"/>
              <a:t> </a:t>
            </a:r>
            <a:r>
              <a:rPr lang="en-US" altLang="en-US"/>
              <a:t>мероприятия</a:t>
            </a:r>
            <a:r>
              <a:rPr lang="en-US" altLang="ru-RU"/>
              <a:t>**</a:t>
            </a:r>
            <a:endParaRPr lang="en-US" altLang="ru-RU"/>
          </a:p>
          <a:p>
            <a:pPr algn="l"/>
            <a:endParaRPr lang="en-US" altLang="ru-RU"/>
          </a:p>
          <a:p>
            <a:pPr algn="l"/>
            <a:r>
              <a:rPr lang="en-US" altLang="ru-RU"/>
              <a:t>1. </a:t>
            </a:r>
            <a:r>
              <a:rPr lang="en-US" altLang="en-US"/>
              <a:t>Приветствие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Кратко</a:t>
            </a:r>
            <a:r>
              <a:rPr lang="en-US" altLang="ru-RU"/>
              <a:t> </a:t>
            </a:r>
            <a:r>
              <a:rPr lang="en-US" altLang="en-US"/>
              <a:t>представьтесь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Поблагодарите</a:t>
            </a:r>
            <a:r>
              <a:rPr lang="en-US" altLang="ru-RU"/>
              <a:t> </a:t>
            </a:r>
            <a:r>
              <a:rPr lang="en-US" altLang="en-US"/>
              <a:t>организаторов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аудиторию</a:t>
            </a:r>
            <a:r>
              <a:rPr lang="ru-RU" altLang="en-US"/>
              <a:t> </a:t>
            </a:r>
            <a:r>
              <a:rPr lang="en-US" altLang="ru-RU"/>
              <a:t>2. </a:t>
            </a:r>
            <a:r>
              <a:rPr lang="en-US" altLang="en-US"/>
              <a:t>Введение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Обозначьте</a:t>
            </a:r>
            <a:r>
              <a:rPr lang="en-US" altLang="ru-RU"/>
              <a:t> </a:t>
            </a:r>
            <a:r>
              <a:rPr lang="en-US" altLang="en-US"/>
              <a:t>тему</a:t>
            </a:r>
            <a:r>
              <a:rPr lang="en-US" altLang="ru-RU"/>
              <a:t> </a:t>
            </a:r>
            <a:r>
              <a:rPr lang="en-US" altLang="en-US"/>
              <a:t>выступления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Объясните</a:t>
            </a:r>
            <a:r>
              <a:rPr lang="en-US" altLang="ru-RU"/>
              <a:t>, </a:t>
            </a:r>
            <a:r>
              <a:rPr lang="en-US" altLang="en-US"/>
              <a:t>почему</a:t>
            </a:r>
            <a:r>
              <a:rPr lang="en-US" altLang="ru-RU"/>
              <a:t> </a:t>
            </a:r>
            <a:r>
              <a:rPr lang="en-US" altLang="en-US"/>
              <a:t>эта</a:t>
            </a:r>
            <a:r>
              <a:rPr lang="en-US" altLang="ru-RU"/>
              <a:t> </a:t>
            </a:r>
            <a:r>
              <a:rPr lang="en-US" altLang="en-US"/>
              <a:t>тема</a:t>
            </a:r>
            <a:r>
              <a:rPr lang="en-US" altLang="ru-RU"/>
              <a:t> </a:t>
            </a:r>
            <a:r>
              <a:rPr lang="en-US" altLang="en-US"/>
              <a:t>важна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слушателей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Кратко</a:t>
            </a:r>
            <a:r>
              <a:rPr lang="en-US" altLang="ru-RU"/>
              <a:t> </a:t>
            </a:r>
            <a:r>
              <a:rPr lang="en-US" altLang="en-US"/>
              <a:t>расскажите</a:t>
            </a:r>
            <a:r>
              <a:rPr lang="en-US" altLang="ru-RU"/>
              <a:t> </a:t>
            </a:r>
            <a:r>
              <a:rPr lang="en-US" altLang="en-US"/>
              <a:t>структуру</a:t>
            </a:r>
            <a:r>
              <a:rPr lang="en-US" altLang="ru-RU"/>
              <a:t> </a:t>
            </a:r>
            <a:r>
              <a:rPr lang="en-US" altLang="en-US"/>
              <a:t>выступления</a:t>
            </a:r>
            <a:r>
              <a:rPr lang="ru-RU" altLang="en-US"/>
              <a:t> </a:t>
            </a:r>
            <a:r>
              <a:rPr lang="en-US" altLang="ru-RU"/>
              <a:t>3. </a:t>
            </a:r>
            <a:r>
              <a:rPr lang="en-US" altLang="en-US"/>
              <a:t>Основная</a:t>
            </a:r>
            <a:r>
              <a:rPr lang="en-US" altLang="ru-RU"/>
              <a:t> </a:t>
            </a:r>
            <a:r>
              <a:rPr lang="en-US" altLang="en-US"/>
              <a:t>часть</a:t>
            </a:r>
            <a:r>
              <a:rPr lang="en-US" altLang="ru-RU"/>
              <a:t>  - </a:t>
            </a:r>
            <a:r>
              <a:rPr lang="en-US" altLang="en-US"/>
              <a:t>Тезис</a:t>
            </a:r>
            <a:r>
              <a:rPr lang="en-US" altLang="ru-RU"/>
              <a:t> 1  </a:t>
            </a:r>
            <a:endParaRPr lang="en-US" altLang="ru-RU"/>
          </a:p>
          <a:p>
            <a:pPr algn="l"/>
            <a:r>
              <a:rPr lang="en-US" altLang="ru-RU"/>
              <a:t>  - </a:t>
            </a:r>
            <a:r>
              <a:rPr lang="en-US" altLang="en-US"/>
              <a:t>Краткое</a:t>
            </a:r>
            <a:r>
              <a:rPr lang="en-US" altLang="ru-RU"/>
              <a:t> </a:t>
            </a:r>
            <a:r>
              <a:rPr lang="en-US" altLang="en-US"/>
              <a:t>объяснение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  - </a:t>
            </a:r>
            <a:r>
              <a:rPr lang="en-US" altLang="en-US"/>
              <a:t>Пример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факт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презентации</a:t>
            </a:r>
            <a:r>
              <a:rPr lang="en-US" altLang="ru-RU"/>
              <a:t>  - </a:t>
            </a:r>
            <a:r>
              <a:rPr lang="en-US" altLang="en-US"/>
              <a:t>Тезис</a:t>
            </a:r>
            <a:r>
              <a:rPr lang="en-US" altLang="ru-RU"/>
              <a:t> 2  </a:t>
            </a:r>
            <a:endParaRPr lang="en-US" altLang="ru-RU"/>
          </a:p>
          <a:p>
            <a:pPr algn="l"/>
            <a:r>
              <a:rPr lang="en-US" altLang="ru-RU"/>
              <a:t> - </a:t>
            </a:r>
            <a:r>
              <a:rPr lang="en-US" altLang="en-US"/>
              <a:t>Объяснение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  - </a:t>
            </a:r>
            <a:r>
              <a:rPr lang="en-US" altLang="en-US"/>
              <a:t>Иллюстрация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ссылка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слайд</a:t>
            </a:r>
            <a:r>
              <a:rPr lang="en-US" altLang="ru-RU"/>
              <a:t>  - </a:t>
            </a:r>
            <a:r>
              <a:rPr lang="en-US" altLang="en-US"/>
              <a:t>Тезис</a:t>
            </a:r>
            <a:r>
              <a:rPr lang="en-US" altLang="ru-RU"/>
              <a:t> 3 (</a:t>
            </a:r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требуется</a:t>
            </a:r>
            <a:r>
              <a:rPr lang="en-US" altLang="ru-RU"/>
              <a:t>)  </a:t>
            </a:r>
            <a:endParaRPr lang="en-US" altLang="ru-RU"/>
          </a:p>
          <a:p>
            <a:pPr algn="l"/>
            <a:r>
              <a:rPr lang="en-US" altLang="ru-RU"/>
              <a:t>  - </a:t>
            </a:r>
            <a:r>
              <a:rPr lang="en-US" altLang="en-US"/>
              <a:t>Объяснение</a:t>
            </a:r>
            <a:r>
              <a:rPr lang="en-US" altLang="ru-RU"/>
              <a:t>   - </a:t>
            </a:r>
            <a:r>
              <a:rPr lang="en-US" altLang="en-US"/>
              <a:t>Уточнения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дополнительная</a:t>
            </a:r>
            <a:r>
              <a:rPr lang="en-US" altLang="ru-RU"/>
              <a:t> </a:t>
            </a:r>
            <a:r>
              <a:rPr lang="en-US" altLang="en-US"/>
              <a:t>информация</a:t>
            </a:r>
            <a:r>
              <a:rPr lang="en-US" altLang="ru-RU"/>
              <a:t>4. </a:t>
            </a:r>
            <a:r>
              <a:rPr lang="en-US" altLang="en-US"/>
              <a:t>Вовлечение</a:t>
            </a:r>
            <a:r>
              <a:rPr lang="en-US" altLang="ru-RU"/>
              <a:t> </a:t>
            </a:r>
            <a:r>
              <a:rPr lang="en-US" altLang="en-US"/>
              <a:t>аудитории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Задайте</a:t>
            </a:r>
            <a:r>
              <a:rPr lang="en-US" altLang="ru-RU"/>
              <a:t> </a:t>
            </a:r>
            <a:r>
              <a:rPr lang="en-US" altLang="en-US"/>
              <a:t>вопрос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предложите</a:t>
            </a:r>
            <a:r>
              <a:rPr lang="en-US" altLang="ru-RU"/>
              <a:t> </a:t>
            </a:r>
            <a:r>
              <a:rPr lang="en-US" altLang="en-US"/>
              <a:t>небольшое</a:t>
            </a:r>
            <a:r>
              <a:rPr lang="en-US" altLang="ru-RU"/>
              <a:t> </a:t>
            </a:r>
            <a:r>
              <a:rPr lang="en-US" altLang="en-US"/>
              <a:t>задание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Позовите</a:t>
            </a:r>
            <a:r>
              <a:rPr lang="en-US" altLang="ru-RU"/>
              <a:t> </a:t>
            </a:r>
            <a:r>
              <a:rPr lang="en-US" altLang="en-US"/>
              <a:t>аудиторию</a:t>
            </a:r>
            <a:r>
              <a:rPr lang="en-US" altLang="ru-RU"/>
              <a:t> </a:t>
            </a:r>
            <a:r>
              <a:rPr lang="en-US" altLang="en-US"/>
              <a:t>поделиться</a:t>
            </a:r>
            <a:r>
              <a:rPr lang="en-US" altLang="ru-RU"/>
              <a:t> </a:t>
            </a:r>
            <a:r>
              <a:rPr lang="en-US" altLang="en-US"/>
              <a:t>мыслями</a:t>
            </a:r>
            <a:r>
              <a:rPr lang="en-US" altLang="ru-RU"/>
              <a:t> (</a:t>
            </a:r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формат</a:t>
            </a:r>
            <a:r>
              <a:rPr lang="en-US" altLang="ru-RU"/>
              <a:t> </a:t>
            </a:r>
            <a:r>
              <a:rPr lang="en-US" altLang="en-US"/>
              <a:t>позволяет</a:t>
            </a:r>
            <a:r>
              <a:rPr lang="en-US" altLang="ru-RU"/>
              <a:t>)5. </a:t>
            </a:r>
            <a:r>
              <a:rPr lang="en-US" altLang="en-US"/>
              <a:t>Заключение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Подведите</a:t>
            </a:r>
            <a:r>
              <a:rPr lang="en-US" altLang="ru-RU"/>
              <a:t> </a:t>
            </a:r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итоги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Повторно</a:t>
            </a:r>
            <a:r>
              <a:rPr lang="en-US" altLang="ru-RU"/>
              <a:t> </a:t>
            </a:r>
            <a:r>
              <a:rPr lang="en-US" altLang="en-US"/>
              <a:t>подчеркните</a:t>
            </a:r>
            <a:r>
              <a:rPr lang="en-US" altLang="ru-RU"/>
              <a:t> </a:t>
            </a:r>
            <a:r>
              <a:rPr lang="en-US" altLang="en-US"/>
              <a:t>важность</a:t>
            </a:r>
            <a:r>
              <a:rPr lang="en-US" altLang="ru-RU"/>
              <a:t> </a:t>
            </a:r>
            <a:r>
              <a:rPr lang="en-US" altLang="en-US"/>
              <a:t>темы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Поблагодарите</a:t>
            </a:r>
            <a:r>
              <a:rPr lang="en-US" altLang="ru-RU"/>
              <a:t> </a:t>
            </a:r>
            <a:r>
              <a:rPr lang="en-US" altLang="en-US"/>
              <a:t>аудиторию</a:t>
            </a:r>
            <a:r>
              <a:rPr lang="en-US" altLang="ru-RU"/>
              <a:t> </a:t>
            </a:r>
            <a:r>
              <a:rPr lang="en-US" altLang="en-US"/>
              <a:t>за</a:t>
            </a:r>
            <a:r>
              <a:rPr lang="en-US" altLang="ru-RU"/>
              <a:t> </a:t>
            </a:r>
            <a:r>
              <a:rPr lang="en-US" altLang="en-US"/>
              <a:t>внимание</a:t>
            </a:r>
            <a:r>
              <a:rPr lang="en-US" altLang="ru-RU"/>
              <a:t>6. </a:t>
            </a:r>
            <a:r>
              <a:rPr lang="en-US" altLang="en-US"/>
              <a:t>Вопросы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ответы</a:t>
            </a:r>
            <a:r>
              <a:rPr lang="en-US" altLang="ru-RU"/>
              <a:t> (</a:t>
            </a:r>
            <a:r>
              <a:rPr lang="en-US" altLang="en-US"/>
              <a:t>опционально</a:t>
            </a:r>
            <a:r>
              <a:rPr lang="en-US" altLang="ru-RU"/>
              <a:t>)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Пригласите</a:t>
            </a:r>
            <a:r>
              <a:rPr lang="en-US" altLang="ru-RU"/>
              <a:t> </a:t>
            </a:r>
            <a:r>
              <a:rPr lang="en-US" altLang="en-US"/>
              <a:t>задавать</a:t>
            </a:r>
            <a:r>
              <a:rPr lang="en-US" altLang="ru-RU"/>
              <a:t> </a:t>
            </a:r>
            <a:r>
              <a:rPr lang="en-US" altLang="en-US"/>
              <a:t>вопросы</a:t>
            </a:r>
            <a:r>
              <a:rPr lang="en-US" altLang="ru-RU"/>
              <a:t>  </a:t>
            </a:r>
            <a:endParaRPr lang="en-US" altLang="ru-RU"/>
          </a:p>
          <a:p>
            <a:pPr algn="l"/>
            <a:r>
              <a:rPr lang="en-US" altLang="ru-RU"/>
              <a:t>- </a:t>
            </a:r>
            <a:r>
              <a:rPr lang="en-US" altLang="en-US"/>
              <a:t>Ответьте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самые</a:t>
            </a:r>
            <a:r>
              <a:rPr lang="en-US" altLang="ru-RU"/>
              <a:t> </a:t>
            </a:r>
            <a:r>
              <a:rPr lang="en-US" altLang="en-US"/>
              <a:t>важные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интересные</a:t>
            </a:r>
            <a:endParaRPr lang="en-US" altLang="en-US"/>
          </a:p>
          <a:p>
            <a:pPr algn="l"/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WPS Presentation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Асема Бараканова</cp:lastModifiedBy>
  <cp:revision>2</cp:revision>
  <dcterms:created xsi:type="dcterms:W3CDTF">2025-06-22T20:28:39Z</dcterms:created>
  <dcterms:modified xsi:type="dcterms:W3CDTF">2025-06-22T21:00:52Z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D11B497A76664CC5BC01BA3A54B4FE7C_11</vt:lpwstr>
  </property>
</Properties>
</file>