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0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4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88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12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9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67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08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248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7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76" r:id="rId6"/>
    <p:sldLayoutId id="2147483672" r:id="rId7"/>
    <p:sldLayoutId id="2147483673" r:id="rId8"/>
    <p:sldLayoutId id="2147483674" r:id="rId9"/>
    <p:sldLayoutId id="2147483675" r:id="rId10"/>
    <p:sldLayoutId id="214748367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7D4A6D-013C-4E9F-9C40-F0F4E60F4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 dirty="0"/>
              <a:t>Искусственный интеллект и машинное обучение— Практическое применение ИИ в повседневной жизни и бизнесе. </a:t>
            </a:r>
          </a:p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AD750A-5C0E-45DD-A9D5-44E441062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 fontScale="77500" lnSpcReduction="20000"/>
          </a:bodyPr>
          <a:lstStyle/>
          <a:p>
            <a:r>
              <a:rPr lang="ru-RU" dirty="0">
                <a:latin typeface="+mj-lt"/>
              </a:rPr>
              <a:t>Присоединяйтесь к нам, чтобы узнать о практическом применении ИИ в повседневной жизни и бизнесе. Мы раскроем основы, реальные примеры и преимущества этих преобразующих технологий.</a:t>
            </a:r>
          </a:p>
          <a:p>
            <a:endParaRPr lang="ru-RU" dirty="0"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FCAA1FF-E369-7527-8B35-7076A152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06" r="27535" b="2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67BD7-6870-4030-9CE6-BD902EA8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spc="0" dirty="0"/>
              <a:t>ИИ и МО в современном мире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AEF7CB-EE36-453D-999F-36175453D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Что такое ИИ и МО?</a:t>
            </a:r>
          </a:p>
          <a:p>
            <a:pPr marL="0" indent="0">
              <a:buNone/>
            </a:pPr>
            <a:r>
              <a:rPr lang="ru-RU" dirty="0"/>
              <a:t>ИИ имитирует человеческий интеллект. МО позволяет системам учиться на данных.</a:t>
            </a:r>
          </a:p>
          <a:p>
            <a:r>
              <a:rPr lang="ru-RU" b="1" dirty="0"/>
              <a:t>Их роль и значение</a:t>
            </a:r>
          </a:p>
          <a:p>
            <a:pPr marL="0" indent="0">
              <a:buNone/>
            </a:pPr>
            <a:r>
              <a:rPr lang="ru-RU" dirty="0"/>
              <a:t>Они трансформируют общество. Улучшают бизнес-процессы и повседневную жизнь.</a:t>
            </a:r>
          </a:p>
          <a:p>
            <a:r>
              <a:rPr lang="ru-RU" b="1" dirty="0"/>
              <a:t>Цели мероприятия</a:t>
            </a:r>
          </a:p>
          <a:p>
            <a:pPr marL="0" indent="0">
              <a:buNone/>
            </a:pPr>
            <a:r>
              <a:rPr lang="ru-RU" dirty="0"/>
              <a:t>Познакомить с основами ИИ. Показать реальные примеры и их пользу.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2232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DB7F7-EC67-456C-A5FC-E44632D4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Основы и влияние 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8783C0-415D-4626-8F90-E1CF5DA0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39019"/>
            <a:ext cx="5251591" cy="4114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Теоретические основы</a:t>
            </a:r>
          </a:p>
          <a:p>
            <a:r>
              <a:rPr lang="ru-RU" b="1" dirty="0"/>
              <a:t>ИИ и МО</a:t>
            </a:r>
          </a:p>
          <a:p>
            <a:pPr marL="0" indent="0">
              <a:buNone/>
            </a:pPr>
            <a:r>
              <a:rPr lang="ru-RU" dirty="0"/>
              <a:t>ИИ — способность машин имитировать человеческий интеллект. МО — подраздел ИИ, основанный на обучении на данных.</a:t>
            </a:r>
          </a:p>
          <a:p>
            <a:r>
              <a:rPr lang="ru-RU" b="1" dirty="0"/>
              <a:t>Виды МО</a:t>
            </a:r>
          </a:p>
          <a:p>
            <a:pPr marL="0" indent="0">
              <a:buNone/>
            </a:pPr>
            <a:r>
              <a:rPr lang="ru-RU" dirty="0"/>
              <a:t>Обучение с учителем, без учителя, глубокое обучение. Каждое имеет свои особенности.</a:t>
            </a:r>
          </a:p>
          <a:p>
            <a:r>
              <a:rPr lang="ru-RU" b="1" dirty="0"/>
              <a:t>Принцип работы</a:t>
            </a:r>
          </a:p>
          <a:p>
            <a:pPr marL="0" indent="0">
              <a:buNone/>
            </a:pPr>
            <a:r>
              <a:rPr lang="ru-RU" dirty="0"/>
              <a:t>Обучение на данных. Выявление закономерностей. Прогнозирование будущих событий.</a:t>
            </a: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DC9BEF2F-5A56-45B5-B6CD-9D25E511E475}"/>
              </a:ext>
            </a:extLst>
          </p:cNvPr>
          <p:cNvSpPr txBox="1">
            <a:spLocks/>
          </p:cNvSpPr>
          <p:nvPr/>
        </p:nvSpPr>
        <p:spPr>
          <a:xfrm>
            <a:off x="6239776" y="1639019"/>
            <a:ext cx="5251591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Факты и примеры применения ИИ</a:t>
            </a:r>
          </a:p>
          <a:p>
            <a:r>
              <a:rPr lang="ru-RU" b="1" dirty="0"/>
              <a:t>В повседневной жизни</a:t>
            </a:r>
          </a:p>
          <a:p>
            <a:pPr marL="0" indent="0">
              <a:buNone/>
            </a:pPr>
            <a:r>
              <a:rPr lang="ru-RU" dirty="0"/>
              <a:t>Голосовые ассистенты (</a:t>
            </a:r>
            <a:r>
              <a:rPr lang="ru-RU" dirty="0" err="1"/>
              <a:t>Siri</a:t>
            </a:r>
            <a:r>
              <a:rPr lang="ru-RU" dirty="0"/>
              <a:t>, </a:t>
            </a:r>
            <a:r>
              <a:rPr lang="ru-RU" dirty="0" err="1"/>
              <a:t>Alexa</a:t>
            </a:r>
            <a:r>
              <a:rPr lang="ru-RU" dirty="0"/>
              <a:t>). Рекомендательные системы (</a:t>
            </a:r>
            <a:r>
              <a:rPr lang="ru-RU" dirty="0" err="1"/>
              <a:t>Netflix</a:t>
            </a:r>
            <a:r>
              <a:rPr lang="ru-RU" dirty="0"/>
              <a:t>, </a:t>
            </a:r>
            <a:r>
              <a:rPr lang="ru-RU" dirty="0" err="1"/>
              <a:t>YouTube</a:t>
            </a:r>
            <a:r>
              <a:rPr lang="ru-RU" dirty="0"/>
              <a:t>). Умный дом.</a:t>
            </a:r>
          </a:p>
          <a:p>
            <a:r>
              <a:rPr lang="ru-RU" b="1" dirty="0"/>
              <a:t>В бизнесе</a:t>
            </a:r>
          </a:p>
          <a:p>
            <a:pPr marL="0" indent="0">
              <a:buNone/>
            </a:pPr>
            <a:r>
              <a:rPr lang="ru-RU" dirty="0"/>
              <a:t>Автоматизация поддержки клиентов (чат-боты). Предсказательная аналитика спроса. Оптимизация логистики (</a:t>
            </a:r>
            <a:r>
              <a:rPr lang="ru-RU" dirty="0" err="1"/>
              <a:t>Amazon</a:t>
            </a:r>
            <a:r>
              <a:rPr lang="ru-RU" dirty="0"/>
              <a:t>).</a:t>
            </a:r>
          </a:p>
          <a:p>
            <a:r>
              <a:rPr lang="ru-RU" b="1" dirty="0"/>
              <a:t>Успешные кейсы</a:t>
            </a:r>
          </a:p>
          <a:p>
            <a:pPr marL="0" indent="0">
              <a:buNone/>
            </a:pPr>
            <a:r>
              <a:rPr lang="ru-RU" dirty="0" err="1"/>
              <a:t>Zara</a:t>
            </a:r>
            <a:r>
              <a:rPr lang="ru-RU" dirty="0"/>
              <a:t> прогнозирует тренды. Банки снижают мошенничество.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78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CA402-3531-4CD9-AB3E-96000597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Преимущества ИИ: трансформация бизнеса и жизни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359431-C942-45E4-B6EC-C7937AB3B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502350"/>
            <a:ext cx="3810980" cy="926650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Снижение затрат</a:t>
            </a:r>
          </a:p>
          <a:p>
            <a:pPr marL="0" indent="0">
              <a:buNone/>
            </a:pPr>
            <a:r>
              <a:rPr lang="ru-RU" dirty="0"/>
              <a:t>ИИ автоматизирует рутинные задачи. Оптимизирует ресурсы.</a:t>
            </a:r>
          </a:p>
          <a:p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629AA27-8017-48B0-9ABD-803D70F5D3C6}"/>
              </a:ext>
            </a:extLst>
          </p:cNvPr>
          <p:cNvSpPr txBox="1">
            <a:spLocks/>
          </p:cNvSpPr>
          <p:nvPr/>
        </p:nvSpPr>
        <p:spPr>
          <a:xfrm>
            <a:off x="6365315" y="2502350"/>
            <a:ext cx="3810980" cy="9266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Улучшение качества</a:t>
            </a:r>
          </a:p>
          <a:p>
            <a:pPr marL="0" indent="0">
              <a:buNone/>
            </a:pPr>
            <a:r>
              <a:rPr lang="ru-RU" dirty="0"/>
              <a:t>Повышает качество обслуживания. Улучшает принятие решений.</a:t>
            </a:r>
          </a:p>
          <a:p>
            <a:endParaRPr lang="ru-RU" dirty="0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B8F57D3-52F9-4A25-B65E-E87C888B6C36}"/>
              </a:ext>
            </a:extLst>
          </p:cNvPr>
          <p:cNvSpPr txBox="1">
            <a:spLocks/>
          </p:cNvSpPr>
          <p:nvPr/>
        </p:nvSpPr>
        <p:spPr>
          <a:xfrm>
            <a:off x="700635" y="3851134"/>
            <a:ext cx="3810980" cy="15697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Рост конкурентоспособности</a:t>
            </a:r>
          </a:p>
          <a:p>
            <a:pPr marL="0" indent="0">
              <a:buNone/>
            </a:pPr>
            <a:r>
              <a:rPr lang="ru-RU" dirty="0"/>
              <a:t>Увеличивает конкурентоспособность бизнеса. Удобство для пользователей.</a:t>
            </a:r>
          </a:p>
          <a:p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CE17B1E-5DE3-4651-934B-D210DFF38790}"/>
              </a:ext>
            </a:extLst>
          </p:cNvPr>
          <p:cNvSpPr txBox="1">
            <a:spLocks/>
          </p:cNvSpPr>
          <p:nvPr/>
        </p:nvSpPr>
        <p:spPr>
          <a:xfrm>
            <a:off x="6365315" y="4002283"/>
            <a:ext cx="3810980" cy="1052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Инновации</a:t>
            </a:r>
          </a:p>
          <a:p>
            <a:pPr marL="0" indent="0">
              <a:buNone/>
            </a:pPr>
            <a:r>
              <a:rPr lang="ru-RU" dirty="0"/>
              <a:t>Повышает уровень инноваций. Создает новые продукты.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42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27B5B-3D41-4E17-88BC-0B834BFB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r>
              <a:rPr lang="en-US" b="1" dirty="0"/>
              <a:t>:</a:t>
            </a:r>
            <a:r>
              <a:rPr lang="ru-RU" b="1" dirty="0"/>
              <a:t> будущее </a:t>
            </a:r>
            <a:r>
              <a:rPr lang="ru-RU" b="1" dirty="0" err="1"/>
              <a:t>ии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C65276-9C20-44AF-8C6D-DF5F261E0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Интеграция ИИ</a:t>
            </a:r>
          </a:p>
          <a:p>
            <a:r>
              <a:rPr lang="ru-RU" dirty="0"/>
              <a:t>ИИ и МО уже интегрированы в нашу жизнь. Они стали частью бизнес-процессов.</a:t>
            </a:r>
          </a:p>
          <a:p>
            <a:r>
              <a:rPr lang="ru-RU" b="1" dirty="0"/>
              <a:t>Эффективность и возможности</a:t>
            </a:r>
          </a:p>
          <a:p>
            <a:r>
              <a:rPr lang="ru-RU" dirty="0"/>
              <a:t>Применение ИИ повышает эффективность. Открывает новые возможности.</a:t>
            </a:r>
          </a:p>
          <a:p>
            <a:r>
              <a:rPr lang="ru-RU" b="1" dirty="0"/>
              <a:t>Изучение и адаптация</a:t>
            </a:r>
          </a:p>
          <a:p>
            <a:r>
              <a:rPr lang="ru-RU" dirty="0"/>
              <a:t>Необходимо дальнейшее изучение технологий. Адаптация для успешного развития.</a:t>
            </a:r>
          </a:p>
          <a:p>
            <a:r>
              <a:rPr lang="ru-RU" b="1" dirty="0"/>
              <a:t>Призыв к действию</a:t>
            </a:r>
          </a:p>
          <a:p>
            <a:r>
              <a:rPr lang="ru-RU" dirty="0"/>
              <a:t>Активнее используйте ИИ в деятельности. В профессиональной и личной жизни.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654199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315</Words>
  <Application>Microsoft Office PowerPoint</Application>
  <PresentationFormat>Широкоэкранный</PresentationFormat>
  <Paragraphs>43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Искусственный интеллект и машинное обучение— Практическое применение ИИ в повседневной жизни и бизнесе.  </vt:lpstr>
      <vt:lpstr>ИИ и МО в современном мире </vt:lpstr>
      <vt:lpstr>Основы и влияние ИИ </vt:lpstr>
      <vt:lpstr>Преимущества ИИ: трансформация бизнеса и жизни </vt:lpstr>
      <vt:lpstr>Заключение: будущее 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Искусственный интеллект и машинное обучение— Практическое применение ИИ в повседневной жизни и бизнесе.  </dc:title>
  <dc:creator>Рушан Худайбердин</dc:creator>
  <cp:lastModifiedBy>Рушан Худайбердин</cp:lastModifiedBy>
  <cp:revision>1</cp:revision>
  <dcterms:created xsi:type="dcterms:W3CDTF">2025-06-22T20:48:55Z</dcterms:created>
  <dcterms:modified xsi:type="dcterms:W3CDTF">2025-06-22T21:38:56Z</dcterms:modified>
</cp:coreProperties>
</file>