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497939-BD7E-46EC-9620-83361D0EB8B7}">
  <a:tblStyle styleId="{9E497939-BD7E-46EC-9620-83361D0EB8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652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4907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11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7004c3f8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7004c3f8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7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7004c3f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7004c3f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086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7004c3f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7004c3f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https://rasbt.github.io/mlxtend/user_guide/evaluate/confusion_matrix/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304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7004c3f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7004c3f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63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7004c3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7004c3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62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7004c3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7004c3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37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7004c3f8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7004c3f8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56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7004c3f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7004c3f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72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004c3f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004c3f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83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7004c3f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7004c3f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4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7004c3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7004c3f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66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7004c3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7004c3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91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Spam Emails as Data for a Predictive Model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Williams, Claire Shifflett, Jesse Stout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all Models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4494388" y="181125"/>
          <a:ext cx="4466975" cy="4815540"/>
        </p:xfrm>
        <a:graphic>
          <a:graphicData uri="http://schemas.openxmlformats.org/drawingml/2006/table">
            <a:tbl>
              <a:tblPr>
                <a:noFill/>
                <a:tableStyleId>{9E497939-BD7E-46EC-9620-83361D0EB8B7}</a:tableStyleId>
              </a:tblPr>
              <a:tblGrid>
                <a:gridCol w="1346425"/>
                <a:gridCol w="1560275"/>
                <a:gridCol w="15602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BIC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Hand-Picked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4022.28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0.3549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Capitals Before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5150.076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.1708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Capitals After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4814.757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.231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Characters Before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4442.078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.2896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Characters After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3627.937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.4084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Words Before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2473.636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.6469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Words After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2386.805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.656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Spam-Step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2335.889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.6389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Spam-Step Interactions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2222.992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.7252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the final and best step model that has been created. The AIC for this model is 1781.13. And the D2 for this model is .7252.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 be seen that it includes both single covariates along with interactions between covariates for a total of 67 factors.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88275" y="995000"/>
            <a:ext cx="4301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spamstepinteractions = glm(formula = spam ~ c_dollar + c_exclaim + w_remove + w_your + w_free + w_re + caps_avg  + w_will + w_over + caps_total + c_exclaim:caps_long + w_our:w_you + c_exclaim:w_free + w_you:w_will + w_internet:w_you + c_exclaim:caps_avg + w_free:c_roundparen + c_dollar:c_roundparen + w_money:w_over + caps_avg:w_money + c_dollar:w_re + w_remove:w_000 + w_money:c_roundparen + w_re:w_credit + w_your:w_free + c_exclaim:caps_total + caps_avg:w_over + w_you:c_roundparen + w_remove:c_roundparen + w_your:w_you + w_000:caps_total + w_internet:caps_total + w_our:caps_total + w_re:caps_avg + caps_long:w_re + caps_long:w_money + w_internet:caps_avg +  w_remove:caps_avg + w_money:caps_total + w_your:w_re + w_000:w_internet + w_your:caps_total + w_000:w_money + w_free:w_re + w_re:caps_total + w_free:caps_total + w_internet:c_roundparen + c_exclaim:w_re +  caps_avg:w_will + caps_long:w_will + w_internet:c_semicolon + w_you:w_over + w_credit:w_money + w_credit:w_will + w_you:w_credit + 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w_free:w_credit + c_exclaim:w_remove + w_remove:w_you +  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w_your:w_money + c_dollar:w_free + w_remove:caps_long + caps_long:w_credit + w_credit:caps_total +c_exclaim:w_credit + c_exclaim:w_internet + caps_long:w_free + w_internet:w_credit + caps_long:w_you, family = binomial(link = "logit"), data = spamfinalFixed)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test whether or not our spam interactions predictive model was effective, a Confusion Matrix was used.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confusion matrix uses the predictive model and testing data to run through all the data and print out the results of your model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5" y="2015975"/>
            <a:ext cx="3162300" cy="2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end confusion matrix. It shows that 840 out of the total 891 tested “emails” were labeled correctly as spam or not spam.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leads us to conclude that our predictive model is 94.29% (0.9254, 0.9571) accurate at the 95% confidence interval.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solve the original problem, we would use the combinations of words, special characters, and capital letters to build someone’s spam filter.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112188" y="1382375"/>
          <a:ext cx="4105575" cy="1828710"/>
        </p:xfrm>
        <a:graphic>
          <a:graphicData uri="http://schemas.openxmlformats.org/drawingml/2006/table">
            <a:tbl>
              <a:tblPr>
                <a:noFill/>
                <a:tableStyleId>{9E497939-BD7E-46EC-9620-83361D0EB8B7}</a:tableStyleId>
              </a:tblPr>
              <a:tblGrid>
                <a:gridCol w="1368525"/>
                <a:gridCol w="1368525"/>
                <a:gridCol w="1368525"/>
              </a:tblGrid>
              <a:tr h="52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Not Spam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 Spam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2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 Not Spam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 Positive (36)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2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 Spam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 Negative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(15)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Interest</a:t>
            </a:r>
            <a:endParaRPr sz="16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Spam mail is a growing phenomenon as is the need for the correct screening of spam mail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Spam uses can help business practices determine whether or not their employee’s are being tricked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As active users of the internet our emails are widely available and subject to receiving spam mail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Data Information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Spam dataset contained 57 total variables that HP labs deemed as possible markers of spam emails.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These variables were applied to 4,601 emails with the categorical response of 1 for spam and 0 for not spam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How can we create an accurate model to be used in blocking spam emails?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Model and Division into pieces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started by looking at boxplots of each covariate vs whether or not they are more likely to be spam, and from that picked 4 covariates for a hand-picked model.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 original data set was so large (&gt;250,000 individual observations), it was decided that splitting up the data was the best way to tackle this issue.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models were split up into spam emails containing capital letters, specific word usage, or special character usage.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proved to be beneficial in the end because we were able to get rid of many covariates that were not statistically significant.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 and Correlation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Looking at correlation print outs, it can be seen that caps_total, c_dollar, c_exclaim, w_remove, w_your have relatively large correlations to being correctly labeled as spam or not spam, since most values only are around .15.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pairs function did not produce any values that were troubling, so the analysis on the dataset continued.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51" y="1612850"/>
            <a:ext cx="3580898" cy="28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5" y="1091525"/>
            <a:ext cx="4092399" cy="32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175" y="953475"/>
            <a:ext cx="4351101" cy="34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77075" y="4485525"/>
            <a:ext cx="28728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= 17.08%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BIC = 5150.076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991750" y="4512550"/>
            <a:ext cx="27075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30000"/>
              <a:t>2</a:t>
            </a:r>
            <a:r>
              <a:rPr lang="en"/>
              <a:t>= 23.1%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BIC = 4814.757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8650"/>
            <a:ext cx="4101900" cy="3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775" y="959900"/>
            <a:ext cx="4591050" cy="35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782700" y="4515950"/>
            <a:ext cx="1876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= 28.965%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BIC = 4442.078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862300" y="4515950"/>
            <a:ext cx="1725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30000"/>
              <a:t>2</a:t>
            </a:r>
            <a:r>
              <a:rPr lang="en"/>
              <a:t>= 40.84%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BIC = 3627.937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5" y="1050925"/>
            <a:ext cx="4166400" cy="34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986600"/>
            <a:ext cx="4395267" cy="35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758750" y="4504550"/>
            <a:ext cx="22683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= 64.69%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BIC = 2473.636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959800" y="4504550"/>
            <a:ext cx="20685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30000"/>
              <a:t>2</a:t>
            </a:r>
            <a:r>
              <a:rPr lang="en"/>
              <a:t>= 65.6%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BIC = 2386.805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Combined Model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950" y="1017725"/>
            <a:ext cx="4550276" cy="34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987050" y="4512550"/>
            <a:ext cx="19488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= 63.89%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BIC = 2335.889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233050"/>
            <a:ext cx="389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Function of Data Interactions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850" y="1264825"/>
            <a:ext cx="4239951" cy="31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878800" y="4448650"/>
            <a:ext cx="16932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= 72.52%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BIC = 2222.992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Macintosh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Merriweather</vt:lpstr>
      <vt:lpstr>Arial</vt:lpstr>
      <vt:lpstr>Paradigm</vt:lpstr>
      <vt:lpstr>Using Spam Emails as Data for a Predictive Model</vt:lpstr>
      <vt:lpstr>Background</vt:lpstr>
      <vt:lpstr>Original Model and Division into pieces</vt:lpstr>
      <vt:lpstr>Multicollinearity and Correlation </vt:lpstr>
      <vt:lpstr>Capitals</vt:lpstr>
      <vt:lpstr>Characters </vt:lpstr>
      <vt:lpstr>Words</vt:lpstr>
      <vt:lpstr>New Combined Model</vt:lpstr>
      <vt:lpstr>Step Function of Data Interactions</vt:lpstr>
      <vt:lpstr>Comparison of all Models</vt:lpstr>
      <vt:lpstr>Predictive Model</vt:lpstr>
      <vt:lpstr>Confusion Matrix</vt:lpstr>
      <vt:lpstr>Conclusions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Spam Emails as Data for a Predictive Model</dc:title>
  <cp:lastModifiedBy>Williams, Ryan</cp:lastModifiedBy>
  <cp:revision>1</cp:revision>
  <dcterms:modified xsi:type="dcterms:W3CDTF">2018-12-18T23:48:00Z</dcterms:modified>
</cp:coreProperties>
</file>