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88BA-0F8A-4EF3-B053-BDA11534C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ECA27-725C-49F3-8CF1-B454F6A51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A85B-3847-45D8-90D6-0272FE17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1C5D-21A9-45C0-8E57-63113752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BE5F-F7B1-4564-9929-81386F2B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5A0-C0C1-4D8E-B237-FEE50A2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2F4F4-D221-4315-B1C9-C83D39B3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AD85-3556-46E2-BA5D-951F909E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DCD5-0D8F-4531-8F87-8EBFF293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F9C8-DD69-4145-8A94-3987104C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482A1-C234-43EF-94B6-544C423DD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8F23-59C7-4488-8B79-8EEDA99B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85F7-1CD8-44F9-BA50-ACE2DB11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5566-2B73-4C92-98D1-3FCD4F5B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75EC-DFE9-4341-8A7F-BA6DDD87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3349-A78C-4776-8431-0475CCFB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C0EB-09FA-4696-B2D8-61A06C53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CF40-40A9-426F-9DBD-64097A0F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A8AB-F8B3-4EC2-80DA-961BC01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BCBF-2932-49EC-891B-5F1701EC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EC50-1043-44BC-87F8-0FCFA4E0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98B5-3CB0-432D-99AC-6476A6AA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EBF1-B73C-49CE-B8B0-51A36E29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511D-E4CD-466D-9E2C-CFBEB0E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7866-7D4F-482A-815C-C52CFE2A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8FEF-E16D-4200-A843-7669792A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46C7-551D-4D88-B2B9-D48A298C2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B5A9A-F941-4604-BEE5-E52B4CCB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B6047-0B6E-4D0B-BC43-40613C3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A2BA0-3FD7-4050-8032-D0EE738D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BE0E8-C542-4A06-BBE0-7D285EF4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E9E3-6CD8-44BC-8DB7-3DC7F77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6B10-6CE8-4491-95C0-9A172D851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A673-9649-4E8C-B315-E51B54D6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0FF26-E769-46B6-89E3-1452EEE5B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6DAF9-E860-43F2-8D02-6EA6150E0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EEB62-38ED-4653-8E17-5DC952EC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8214F-F129-4E6E-93F2-E672914B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44BB8-3248-497C-B7DD-7C20B9AC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0E3E-4AAA-41D1-A3D5-8709B1F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FDBC8-4DEF-44FD-972E-0CDB5355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E0A9-9E5A-4A01-8CC8-46F3E10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1B9F-A246-44F3-9181-6BE81415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8DADD-4526-4F25-9591-A27BB549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1C22A-DE84-45D7-9E5E-417FE586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432E4-0E25-464D-8194-B23AF8B6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DE53-1F32-45BA-8057-600BBFDC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8B1D-B739-4BAC-9827-0C0E2FBA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A216C-AC70-4A44-BC7B-62BAECA0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896E-CAB0-4CE0-AC1E-689CC82D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3A0C6-56FC-4F84-B253-B298050D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8245-3F95-486C-AB9D-BEAD81A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07CC-19BB-4E06-9356-BF828C05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72DC7-DC85-4BB6-8B6E-026F14E70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E45F8-ABB3-458D-BE70-CAB531AB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6D6A5-8766-4E59-9B31-9865B5D4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37B05-3A21-4651-B2B9-81CAB90A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E344-A63A-4078-9AC3-04E89DBF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A1AEA-EE79-4BDB-AA26-C32E9C66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CCF5-0A0F-4716-A96F-81B3520D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4142-58C9-4A1E-B432-BDBFB8323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EF1D-541D-4E75-BF89-7D176E603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4176-C18A-431C-AF13-23C2EA5BC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EC57-9AD8-4EDE-85CF-EDD27A69C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93DC-F336-4445-97E4-BDECF3325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0EBBA-96A8-4C0C-A5D9-A751A9EAB86B}"/>
              </a:ext>
            </a:extLst>
          </p:cNvPr>
          <p:cNvSpPr/>
          <p:nvPr/>
        </p:nvSpPr>
        <p:spPr>
          <a:xfrm>
            <a:off x="1098957" y="486560"/>
            <a:ext cx="10251347" cy="5427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B1125-33EB-454B-A2EB-7DC098A0208A}"/>
              </a:ext>
            </a:extLst>
          </p:cNvPr>
          <p:cNvSpPr/>
          <p:nvPr/>
        </p:nvSpPr>
        <p:spPr>
          <a:xfrm>
            <a:off x="1166070" y="546681"/>
            <a:ext cx="10050011" cy="3048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2247F-B5AD-45FA-91EB-4B47E0EBE080}"/>
              </a:ext>
            </a:extLst>
          </p:cNvPr>
          <p:cNvSpPr txBox="1"/>
          <p:nvPr/>
        </p:nvSpPr>
        <p:spPr>
          <a:xfrm>
            <a:off x="1098958" y="205594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App /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9EE61-7DA0-41BB-975F-53E8A03A712A}"/>
              </a:ext>
            </a:extLst>
          </p:cNvPr>
          <p:cNvSpPr txBox="1"/>
          <p:nvPr/>
        </p:nvSpPr>
        <p:spPr>
          <a:xfrm>
            <a:off x="975919" y="526279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NavTabs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D3CD-B17F-4BF2-A7F8-7C094B91ADD6}"/>
              </a:ext>
            </a:extLst>
          </p:cNvPr>
          <p:cNvSpPr txBox="1"/>
          <p:nvPr/>
        </p:nvSpPr>
        <p:spPr>
          <a:xfrm>
            <a:off x="1354821" y="1069596"/>
            <a:ext cx="985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B0867-E401-4CFB-9E71-C4B090F26601}"/>
              </a:ext>
            </a:extLst>
          </p:cNvPr>
          <p:cNvSpPr/>
          <p:nvPr/>
        </p:nvSpPr>
        <p:spPr>
          <a:xfrm>
            <a:off x="1195431" y="943761"/>
            <a:ext cx="10050011" cy="4887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ED683-CBE0-489D-BC86-775BD3A1D685}"/>
              </a:ext>
            </a:extLst>
          </p:cNvPr>
          <p:cNvSpPr/>
          <p:nvPr/>
        </p:nvSpPr>
        <p:spPr>
          <a:xfrm>
            <a:off x="1354821" y="1069596"/>
            <a:ext cx="9738221" cy="4609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17EE6-6715-4D19-A408-EA294EEF721F}"/>
              </a:ext>
            </a:extLst>
          </p:cNvPr>
          <p:cNvSpPr txBox="1"/>
          <p:nvPr/>
        </p:nvSpPr>
        <p:spPr>
          <a:xfrm>
            <a:off x="0" y="1003720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0A261-B59A-4A04-AA85-2601E99D4D96}"/>
              </a:ext>
            </a:extLst>
          </p:cNvPr>
          <p:cNvSpPr txBox="1"/>
          <p:nvPr/>
        </p:nvSpPr>
        <p:spPr>
          <a:xfrm>
            <a:off x="1338044" y="1110841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Directory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CFAED-5F68-4F44-9557-31959F9E19BB}"/>
              </a:ext>
            </a:extLst>
          </p:cNvPr>
          <p:cNvSpPr/>
          <p:nvPr/>
        </p:nvSpPr>
        <p:spPr>
          <a:xfrm>
            <a:off x="1507222" y="1387840"/>
            <a:ext cx="9406856" cy="41237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19627-E8A7-4690-AF67-3AA8B16B7BF6}"/>
              </a:ext>
            </a:extLst>
          </p:cNvPr>
          <p:cNvSpPr txBox="1"/>
          <p:nvPr/>
        </p:nvSpPr>
        <p:spPr>
          <a:xfrm>
            <a:off x="1585520" y="1438874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F3048-C80A-4679-910F-DCBBEE614D72}"/>
              </a:ext>
            </a:extLst>
          </p:cNvPr>
          <p:cNvSpPr/>
          <p:nvPr/>
        </p:nvSpPr>
        <p:spPr>
          <a:xfrm>
            <a:off x="1565245" y="1706084"/>
            <a:ext cx="9251660" cy="369470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800B2-183E-4F06-9160-B2C7D6CB31EC}"/>
              </a:ext>
            </a:extLst>
          </p:cNvPr>
          <p:cNvSpPr txBox="1"/>
          <p:nvPr/>
        </p:nvSpPr>
        <p:spPr>
          <a:xfrm>
            <a:off x="1585520" y="1710765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Row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4C301-4DB7-4464-A012-E7B35088DCD2}"/>
              </a:ext>
            </a:extLst>
          </p:cNvPr>
          <p:cNvSpPr/>
          <p:nvPr/>
        </p:nvSpPr>
        <p:spPr>
          <a:xfrm>
            <a:off x="1717645" y="1983083"/>
            <a:ext cx="8909110" cy="330198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FDF12-2D3B-4CF5-9A38-064699C87E1B}"/>
              </a:ext>
            </a:extLst>
          </p:cNvPr>
          <p:cNvSpPr txBox="1"/>
          <p:nvPr/>
        </p:nvSpPr>
        <p:spPr>
          <a:xfrm>
            <a:off x="1721839" y="2013902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0DE29-712A-465C-8E04-51124780AF18}"/>
              </a:ext>
            </a:extLst>
          </p:cNvPr>
          <p:cNvSpPr/>
          <p:nvPr/>
        </p:nvSpPr>
        <p:spPr>
          <a:xfrm>
            <a:off x="1870045" y="2264762"/>
            <a:ext cx="8507137" cy="2882473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2C889-DB8A-4075-A421-78F1120049F6}"/>
              </a:ext>
            </a:extLst>
          </p:cNvPr>
          <p:cNvSpPr txBox="1"/>
          <p:nvPr/>
        </p:nvSpPr>
        <p:spPr>
          <a:xfrm>
            <a:off x="1958829" y="2351347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92D050"/>
                </a:solidFill>
              </a:rPr>
              <a:t>DirectoryTable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9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Ryan</dc:creator>
  <cp:lastModifiedBy>Johnson, Ryan</cp:lastModifiedBy>
  <cp:revision>7</cp:revision>
  <dcterms:created xsi:type="dcterms:W3CDTF">2021-04-25T14:36:18Z</dcterms:created>
  <dcterms:modified xsi:type="dcterms:W3CDTF">2021-04-26T20:03:41Z</dcterms:modified>
</cp:coreProperties>
</file>