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0" r:id="rId5"/>
    <p:sldId id="262" r:id="rId6"/>
    <p:sldId id="257" r:id="rId7"/>
    <p:sldId id="256" r:id="rId8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11" d="100"/>
          <a:sy n="11" d="100"/>
        </p:scale>
        <p:origin x="12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292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773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25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601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>
                    <a:tint val="82000"/>
                  </a:schemeClr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82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71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28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128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328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45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52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24B78-A258-44E3-B447-BC8EA7269A39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007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1C7DA8-D374-FD27-4390-DE340D63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0"/>
            <a:ext cx="35999738" cy="35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7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1C7DA8-D374-FD27-4390-DE340D63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0" y="0"/>
            <a:ext cx="35999738" cy="35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1C7DA8-D374-FD27-4390-DE340D63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35999738" cy="35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1C7DA8-D374-FD27-4390-DE340D63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99738" cy="35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9818BC-6BDD-2E18-A45B-940220E0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999738" cy="35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5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225D04E-AE01-9C8D-39E4-EA622A81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35999738" cy="35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BB601F-638C-E8E1-0A91-A543E90C146F}"/>
              </a:ext>
            </a:extLst>
          </p:cNvPr>
          <p:cNvSpPr/>
          <p:nvPr/>
        </p:nvSpPr>
        <p:spPr>
          <a:xfrm>
            <a:off x="12408367" y="15148939"/>
            <a:ext cx="1576551" cy="2774731"/>
          </a:xfrm>
          <a:prstGeom prst="rect">
            <a:avLst/>
          </a:prstGeom>
          <a:solidFill>
            <a:srgbClr val="FBFB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186098-E1C2-5E41-06E0-E853D023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99738" cy="35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1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Four Javier</dc:creator>
  <cp:lastModifiedBy>Jay Four Javier</cp:lastModifiedBy>
  <cp:revision>2</cp:revision>
  <dcterms:created xsi:type="dcterms:W3CDTF">2024-09-08T08:12:40Z</dcterms:created>
  <dcterms:modified xsi:type="dcterms:W3CDTF">2024-09-08T10:00:08Z</dcterms:modified>
</cp:coreProperties>
</file>