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60" r:id="rId5"/>
    <p:sldId id="262" r:id="rId6"/>
    <p:sldId id="257" r:id="rId7"/>
    <p:sldId id="256" r:id="rId8"/>
    <p:sldId id="263" r:id="rId9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11" d="100"/>
          <a:sy n="11" d="100"/>
        </p:scale>
        <p:origin x="20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09/09/2024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292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09/09/2024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773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09/09/2024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254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09/09/2024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601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>
                    <a:tint val="82000"/>
                  </a:schemeClr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82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82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09/09/2024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715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09/09/2024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6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09/09/2024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28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09/09/2024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128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09/09/2024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328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09/09/2024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045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4B78-A258-44E3-B447-BC8EA7269A39}" type="datetimeFigureOut">
              <a:rPr lang="en-PH" smtClean="0"/>
              <a:t>09/09/2024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352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24B78-A258-44E3-B447-BC8EA7269A39}" type="datetimeFigureOut">
              <a:rPr lang="en-PH" smtClean="0"/>
              <a:t>09/09/2024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CC394-DE0A-4D0C-B8E9-BD967EB9D05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007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1C7DA8-D374-FD27-4390-DE340D63D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99869" y="3599869"/>
            <a:ext cx="28800000" cy="28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7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1C7DA8-D374-FD27-4390-DE340D63D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99869" y="3599869"/>
            <a:ext cx="28800000" cy="28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8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1C7DA8-D374-FD27-4390-DE340D63D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99870" y="3599869"/>
            <a:ext cx="28800000" cy="28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1C7DA8-D374-FD27-4390-DE340D63D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69" y="3599869"/>
            <a:ext cx="28800000" cy="28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FBA4D-7BB7-761A-782B-0205D8F1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999738" cy="35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5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225D04E-AE01-9C8D-39E4-EA622A81FDC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599869" y="3599869"/>
            <a:ext cx="28800000" cy="28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4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CBB601F-638C-E8E1-0A91-A543E90C146F}"/>
              </a:ext>
            </a:extLst>
          </p:cNvPr>
          <p:cNvSpPr/>
          <p:nvPr/>
        </p:nvSpPr>
        <p:spPr>
          <a:xfrm>
            <a:off x="12408367" y="15148939"/>
            <a:ext cx="1576551" cy="2774731"/>
          </a:xfrm>
          <a:prstGeom prst="rect">
            <a:avLst/>
          </a:prstGeom>
          <a:solidFill>
            <a:srgbClr val="FBFB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E01D1-490D-EDDF-7E51-25DBCB4D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69" y="3599869"/>
            <a:ext cx="28800000" cy="28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1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12CA21-7B2E-12CB-4FF2-C04B8EB8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869" y="3599738"/>
            <a:ext cx="32400000" cy="324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C1F8B-0178-B83F-8FD7-887914E3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9869" y="1889760"/>
            <a:ext cx="9000000" cy="90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078250-1170-DB8B-4619-202979D52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869" y="1889760"/>
            <a:ext cx="9000000" cy="9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9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Four Javier</dc:creator>
  <cp:lastModifiedBy>Jay Four Javier</cp:lastModifiedBy>
  <cp:revision>4</cp:revision>
  <dcterms:created xsi:type="dcterms:W3CDTF">2024-09-08T08:12:40Z</dcterms:created>
  <dcterms:modified xsi:type="dcterms:W3CDTF">2024-09-09T03:58:57Z</dcterms:modified>
</cp:coreProperties>
</file>