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8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342-2091-4CEE-8723-3A08533FF337}" type="datetimeFigureOut">
              <a:rPr lang="en-PH" smtClean="0"/>
              <a:t>12/11/2024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EBC-A9AB-4D5B-80C5-C1B8BEB9BE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66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342-2091-4CEE-8723-3A08533FF337}" type="datetimeFigureOut">
              <a:rPr lang="en-PH" smtClean="0"/>
              <a:t>12/11/2024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EBC-A9AB-4D5B-80C5-C1B8BEB9BE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691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342-2091-4CEE-8723-3A08533FF337}" type="datetimeFigureOut">
              <a:rPr lang="en-PH" smtClean="0"/>
              <a:t>12/11/2024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EBC-A9AB-4D5B-80C5-C1B8BEB9BE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601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342-2091-4CEE-8723-3A08533FF337}" type="datetimeFigureOut">
              <a:rPr lang="en-PH" smtClean="0"/>
              <a:t>12/11/2024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EBC-A9AB-4D5B-80C5-C1B8BEB9BE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880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342-2091-4CEE-8723-3A08533FF337}" type="datetimeFigureOut">
              <a:rPr lang="en-PH" smtClean="0"/>
              <a:t>12/11/2024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EBC-A9AB-4D5B-80C5-C1B8BEB9BE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435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342-2091-4CEE-8723-3A08533FF337}" type="datetimeFigureOut">
              <a:rPr lang="en-PH" smtClean="0"/>
              <a:t>12/11/2024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EBC-A9AB-4D5B-80C5-C1B8BEB9BE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525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342-2091-4CEE-8723-3A08533FF337}" type="datetimeFigureOut">
              <a:rPr lang="en-PH" smtClean="0"/>
              <a:t>12/11/2024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EBC-A9AB-4D5B-80C5-C1B8BEB9BE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446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342-2091-4CEE-8723-3A08533FF337}" type="datetimeFigureOut">
              <a:rPr lang="en-PH" smtClean="0"/>
              <a:t>12/11/2024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EBC-A9AB-4D5B-80C5-C1B8BEB9BE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51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342-2091-4CEE-8723-3A08533FF337}" type="datetimeFigureOut">
              <a:rPr lang="en-PH" smtClean="0"/>
              <a:t>12/11/2024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EBC-A9AB-4D5B-80C5-C1B8BEB9BE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04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342-2091-4CEE-8723-3A08533FF337}" type="datetimeFigureOut">
              <a:rPr lang="en-PH" smtClean="0"/>
              <a:t>12/11/2024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EBC-A9AB-4D5B-80C5-C1B8BEB9BE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836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342-2091-4CEE-8723-3A08533FF337}" type="datetimeFigureOut">
              <a:rPr lang="en-PH" smtClean="0"/>
              <a:t>12/11/2024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EBC-A9AB-4D5B-80C5-C1B8BEB9BE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526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D342-2091-4CEE-8723-3A08533FF337}" type="datetimeFigureOut">
              <a:rPr lang="en-PH" smtClean="0"/>
              <a:t>12/11/2024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FEBC-A9AB-4D5B-80C5-C1B8BEB9BE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152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65AFF-743D-EC5D-EFB8-43236E8F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39" y="0"/>
            <a:ext cx="7044721" cy="2950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0496D3-84CF-A36E-38C7-0F06291B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61" y="4571681"/>
            <a:ext cx="7101878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6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1EDA6-CF26-E6E7-6D58-1A60FA506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47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21D19-79E5-02D4-05FF-C7E837067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6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F7125-CC2E-558C-1087-AE46AF587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90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6A32D-6401-8AEC-9606-F2186F607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9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60BA1-7FAF-A6DC-84CE-CE580C443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40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67A2B-8517-3CB1-6EE3-712CCEE5F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05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62A4E-0558-4B2A-8674-6BB81393E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147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0F527-87E6-9612-6003-35DA3FE84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2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C973F-EB42-4436-218B-52EB704B4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9E912-B0FB-8E6B-0774-0E7C0D8DB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01" y="0"/>
            <a:ext cx="7008997" cy="4636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61A4B-E0E8-48E3-4623-FF16812E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90" y="4636941"/>
            <a:ext cx="6994708" cy="201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8B3652-2123-7D25-88CC-4D0401B0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2" y="0"/>
            <a:ext cx="8069355" cy="163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A2F32-00DB-8B1E-C360-DA105691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774"/>
          <a:stretch/>
        </p:blipFill>
        <p:spPr>
          <a:xfrm>
            <a:off x="537321" y="1635162"/>
            <a:ext cx="8069355" cy="52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411D72-A5C0-AB2F-9D57-9F718B020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23" y="-24677"/>
            <a:ext cx="5437153" cy="1671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937403-6A91-CCF9-201C-73EE7304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3" y="1647194"/>
            <a:ext cx="5408573" cy="35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4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0815F3-2123-2E7F-718E-7E599BA0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9" y="0"/>
            <a:ext cx="7106642" cy="3934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E80CA-3FC8-17F7-6A72-21A7BD3E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37" y="3934374"/>
            <a:ext cx="7049484" cy="27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8DD876-85A8-B5D2-C848-087F5058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05" y="0"/>
            <a:ext cx="7087589" cy="1600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733BEB-29D1-F3BE-41A9-A1DB0596A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1" y="1603317"/>
            <a:ext cx="7078063" cy="1552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615304-DAE5-2316-7D9C-1EBBFD105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205" y="3156109"/>
            <a:ext cx="704948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02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2FFFA-AB74-E541-C321-40E5BCE24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50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B8419-5152-2864-EDCF-7AB1D71CA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87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Writer</dc:creator>
  <cp:lastModifiedBy>Writer</cp:lastModifiedBy>
  <cp:revision>1</cp:revision>
  <dcterms:created xsi:type="dcterms:W3CDTF">2024-11-12T12:39:32Z</dcterms:created>
  <dcterms:modified xsi:type="dcterms:W3CDTF">2024-11-12T13:10:57Z</dcterms:modified>
</cp:coreProperties>
</file>