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7536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073251"/>
            <a:ext cx="10096277" cy="13461702"/>
          </a:xfrm>
          <a:custGeom>
            <a:avLst/>
            <a:gdLst/>
            <a:ahLst/>
            <a:cxnLst/>
            <a:rect r="r" b="b" t="t" l="l"/>
            <a:pathLst>
              <a:path h="13461702" w="10096277">
                <a:moveTo>
                  <a:pt x="0" y="0"/>
                </a:moveTo>
                <a:lnTo>
                  <a:pt x="10096277" y="0"/>
                </a:lnTo>
                <a:lnTo>
                  <a:pt x="10096277" y="13461702"/>
                </a:lnTo>
                <a:lnTo>
                  <a:pt x="0" y="13461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69844" y="-132074"/>
            <a:ext cx="10323444" cy="7742583"/>
          </a:xfrm>
          <a:custGeom>
            <a:avLst/>
            <a:gdLst/>
            <a:ahLst/>
            <a:cxnLst/>
            <a:rect r="r" b="b" t="t" l="l"/>
            <a:pathLst>
              <a:path h="7742583" w="10323444">
                <a:moveTo>
                  <a:pt x="0" y="0"/>
                </a:moveTo>
                <a:lnTo>
                  <a:pt x="10323444" y="0"/>
                </a:lnTo>
                <a:lnTo>
                  <a:pt x="10323444" y="7742583"/>
                </a:lnTo>
                <a:lnTo>
                  <a:pt x="0" y="7742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56603" y="-629711"/>
            <a:ext cx="13215885" cy="9911914"/>
          </a:xfrm>
          <a:custGeom>
            <a:avLst/>
            <a:gdLst/>
            <a:ahLst/>
            <a:cxnLst/>
            <a:rect r="r" b="b" t="t" l="l"/>
            <a:pathLst>
              <a:path h="9911914" w="13215885">
                <a:moveTo>
                  <a:pt x="0" y="0"/>
                </a:moveTo>
                <a:lnTo>
                  <a:pt x="13215885" y="0"/>
                </a:lnTo>
                <a:lnTo>
                  <a:pt x="13215885" y="9911914"/>
                </a:lnTo>
                <a:lnTo>
                  <a:pt x="0" y="9911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50538" y="-545923"/>
            <a:ext cx="11965973" cy="8974480"/>
          </a:xfrm>
          <a:custGeom>
            <a:avLst/>
            <a:gdLst/>
            <a:ahLst/>
            <a:cxnLst/>
            <a:rect r="r" b="b" t="t" l="l"/>
            <a:pathLst>
              <a:path h="8974480" w="11965973">
                <a:moveTo>
                  <a:pt x="0" y="0"/>
                </a:moveTo>
                <a:lnTo>
                  <a:pt x="11965973" y="0"/>
                </a:lnTo>
                <a:lnTo>
                  <a:pt x="11965973" y="8974481"/>
                </a:lnTo>
                <a:lnTo>
                  <a:pt x="0" y="8974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DAGSOkWfrQc</dc:identifier>
  <dcterms:modified xsi:type="dcterms:W3CDTF">2011-08-01T06:04:30Z</dcterms:modified>
  <cp:revision>1</cp:revision>
  <dc:title>TRACKER</dc:title>
</cp:coreProperties>
</file>