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9C0F00-EEAA-4A22-81B6-B5AB6E60AF8A}">
  <a:tblStyle styleId="{389C0F00-EEAA-4A22-81B6-B5AB6E60A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l.wikipedia.org/wiki/Klemens_Szaniawski" TargetMode="External"/><Relationship Id="rId4" Type="http://schemas.openxmlformats.org/officeDocument/2006/relationships/hyperlink" Target="https://pl.wikipedia.org/wiki/Relacja_(matematyka)" TargetMode="External"/><Relationship Id="rId5" Type="http://schemas.openxmlformats.org/officeDocument/2006/relationships/hyperlink" Target="https://pl.wikipedia.org/wiki/Zbi%C3%B3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Przemdiot informatyki, historia, systemy pozycyjne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9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Bardzo krótka historia informatyki i komputerów (z wykładów dra Jana Kaczmarka)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7547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ok. 2600 r. p.n.e. stosowano liczydła zwane abakusami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IV w. p.n.e. – Euklides w swoim fundamentalnym dziele „Elementy” podał algorytm znajdowania NWD (największego wspólnego dzielnika) dwóch liczb całkowitych dodatnich; dziś przepis ten jest uważany za pierwszy algorytm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IX w. n.e. - matematyk perski Muhammed Alchwarizmi (Muhammed ibn Musa al-Chorezmi) - około 825 r n.e. podał reguły dodawania, odejmowania, mnożenia i dzielenia liczb dziesiętnych. Jego nazwisko pisane po łacinie brzmi ALGORISMUS, stąd słowo algorytm.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Historia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1623 r - Wilhelm Schickard (1592-1635) zbudował model maszyny czterodziałaniowej wykorzystującej pałeczki Nepera i koła zębate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1642-1645 r - Blaise Pascal (1623-1662) zbudował sumator (Pascalina)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ok. 1700 r - Gottfried Wilhelm Leibnitz (1646-1716) – zbudował jedną z pierwszych maszyn wykonujących cztery działania, odkrył na nowo, pochodzący z Chin system dwójkowy zapisu liczb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1833 r - Charles Babbage (1791-1871) zbudował maszynę różnicową służącą do obliczania wybranych wzorów matematycznych; stworzył też plany maszyny analitycznej, która miała być zdolna do realizacji algorytmów, czyli programów zakodowanych przez użytkownika w postaci otworów dziurkowanych w kartach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Historia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1842-1843 r - Ada Augusta King, hrabina Lovelace (1815-1852), córka lorda Byrona - przetłumaczyła dla Babbage'a rozprawę dotyczącą maszyny analitycznej, dołączyła zbiór uwag nt. metody obliczania liczb Bernoulliego za pomocą tej maszyny, opis uznano za pierwowzór programu komputerowego; przypuszczała, że taka maszyna mogłaby tworzyć grafikę albo komponować muzykę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1887 r - Herman Hollerith (1860-1929) wynalazł maszynę liczącą do mechanicznego opracowywania danych statystycznych, opartą na kartach perforowanych, jej kolejna wersja była użyta do pomocy w opracowaniu wyników spisu powszechnego w 1890 r. w USA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Historia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1946 r – John von Neumann (1903-1957) stworzył architekturę współczesnego komputera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1936-1941 r – Konrad Zuse (1910-1995) - Z1, Z2, Z3 - pierwsze kalkulatory oparte na przekaźnikach elektromechanicznych i elektronicznych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1939-1941 r - Atanasoff-Berry Computer - maszyna do rozwiązywania układów równań liniowych, pierwszy działający prototyp specjalizowanego komputera (zastosowano lampy elektronowe)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1943-1945 r – ENIAC (Electronic Numerical Integrator And Computer) - kalkulator elektroniczny (18000 lamp elektronowych, dł: 15 m, szer: 9 m, waga: 30 ton, 5000 dodawań/sek), projektem kierowali J.W. Mauchley i J.P. Eckert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Historia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1949-1951 r – kolejne komputery EDSAC (Wielka Brytania) i UNIVAC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Rozwój technologii budowy maszyn wiąże się z takimi znanymi firmami jak: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IBM (International Business Machines - 1924 r) powstałej na bazie firmy założonej w 1896 r przez H. Holleritha w celu wytwarzania maszyn tabulujących)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ACM (Association for Computing Machinery - 1947 r), jednej z największych organizacji zawodowych związanych z komputerami.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1947 r – wynalezienie tranzystora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1950 r – GAM-1 - polski doświadczalny komputer zerowej generacji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1955 r – tranzystory zastąpiły lampy elektronowe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1958 r – wynalezienie układu scalonego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1958 r – XYZ - pierwszy komputer zbudowany i uruchomiony w Polsce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1960 r – pierwszy minikomputer PDP-1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Historia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1964 r – komputery IBM/360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1968 r – układy scalone wielkiej skali integracji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1971 r – procesor Intel 4004 (2300 tranzystorów, zegar 740 kHz)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seryjna produkcja mikroprocesorów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1974 r – procesor Intel 8080 (4800 tranzystorów, zegar 2 MHz)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1975 r – pierwszy mikrokomputer domowy Altair 8800 (firma MITS)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procesor Intel 8080, 256 B pamięci RAM, zegar 2 MHz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1977 r – komputer Apple II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1981 r – pierwsze mikrokomputery IBM PC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Systemy liczbowe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System dziesiętny pozycyjny nie jest tak oczywisty, jak nam się wydaje.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Egipcjanie stosowali system addytywny: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    </a:t>
            </a:r>
            <a:r>
              <a:rPr i="1" lang="en"/>
              <a:t>Źródło: discoveringegypt.com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50" y="2199100"/>
            <a:ext cx="4122875" cy="23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Systemy liczbowe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Rzymianie również stosowali system addytywny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    Źródło: wikihow.com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00" y="1608750"/>
            <a:ext cx="3516526" cy="26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Pierwsze systemy pozycyjne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Pierwszy system pozycyjny stosowali Babilończycy. Był to system 60-tkowy. Babilończycy byli wynalazcami zera.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pozycyjny dziesiątkowy pojawił się w Indiach. Był on jednak… “słowny”! Każdemu liczebnikowi przypisane było słowo, a liczby można było zapisywać przy pomocy wierszy.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Przeliczanie pomiędzy systemami liczbowymi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Liczba zapisana cyframi </a:t>
            </a:r>
            <a:r>
              <a:rPr i="1" lang="en"/>
              <a:t>c</a:t>
            </a:r>
            <a:r>
              <a:rPr baseline="-25000" i="1" lang="en"/>
              <a:t>1</a:t>
            </a:r>
            <a:r>
              <a:rPr i="1" lang="en"/>
              <a:t>c</a:t>
            </a:r>
            <a:r>
              <a:rPr baseline="-25000" i="1" lang="en"/>
              <a:t>2</a:t>
            </a:r>
            <a:r>
              <a:rPr i="1" lang="en"/>
              <a:t>...c</a:t>
            </a:r>
            <a:r>
              <a:rPr baseline="-25000" i="1" lang="en"/>
              <a:t>n</a:t>
            </a:r>
            <a:r>
              <a:rPr lang="en"/>
              <a:t> w systemie o podstawie </a:t>
            </a:r>
            <a:r>
              <a:rPr i="1" lang="en"/>
              <a:t>p</a:t>
            </a:r>
            <a:r>
              <a:rPr lang="en"/>
              <a:t> ma wartość: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  <a:r>
              <a:rPr baseline="-25000" lang="en"/>
              <a:t>1</a:t>
            </a:r>
            <a:r>
              <a:rPr lang="en"/>
              <a:t>p</a:t>
            </a:r>
            <a:r>
              <a:rPr baseline="30000" lang="en"/>
              <a:t>n-1</a:t>
            </a:r>
            <a:r>
              <a:rPr lang="en"/>
              <a:t>+c</a:t>
            </a:r>
            <a:r>
              <a:rPr baseline="-25000" lang="en"/>
              <a:t>2</a:t>
            </a:r>
            <a:r>
              <a:rPr lang="en"/>
              <a:t>p</a:t>
            </a:r>
            <a:r>
              <a:rPr baseline="30000" lang="en"/>
              <a:t>n-2</a:t>
            </a:r>
            <a:r>
              <a:rPr lang="en"/>
              <a:t>+...+c</a:t>
            </a:r>
            <a:r>
              <a:rPr baseline="-25000" lang="en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Spróbujmy tą metodą obliczyć wartość liczby 251 w systemie szóstkowym.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Przedmiot informatyki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Czym jest informatyka? Czy jest działem nauki, czy inżynierii?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Kim jest i czym zajmuje się informatyk?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 to jest technologia informacyjna?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Przeliczanie liczby dziesiętnej na binarną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31922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{389C0F00-EEAA-4A22-81B6-B5AB6E60AF8A}</a:tableStyleId>
              </a:tblPr>
              <a:tblGrid>
                <a:gridCol w="1084325"/>
                <a:gridCol w="1005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Dzielenie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reszta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72:2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36:2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18:2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9:2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4:2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2:2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Shape 178"/>
          <p:cNvSpPr txBox="1"/>
          <p:nvPr>
            <p:ph idx="1" type="body"/>
          </p:nvPr>
        </p:nvSpPr>
        <p:spPr>
          <a:xfrm>
            <a:off x="3192225" y="4458050"/>
            <a:ext cx="23895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(72)</a:t>
            </a:r>
            <a:r>
              <a:rPr baseline="-25000" lang="en"/>
              <a:t>10</a:t>
            </a:r>
            <a:r>
              <a:rPr lang="en"/>
              <a:t>=(1001000)</a:t>
            </a:r>
            <a:r>
              <a:rPr baseline="-25000"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Przeliczanie binarnej na ósemkową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Aby szybko przeliczyć liczbę binarną na ósemkową, należy pogrupować cyfry liczby binarnej po trzy, zaczynając od prawej strony: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(1101010101011)</a:t>
            </a:r>
            <a:r>
              <a:rPr baseline="-25000" lang="en"/>
              <a:t>2</a:t>
            </a:r>
            <a:r>
              <a:rPr lang="en"/>
              <a:t>=(1|101|010|101|011)</a:t>
            </a:r>
            <a:r>
              <a:rPr baseline="-25000" lang="en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Następnie należy przeliczyć kolejno grupy na cyfry ósemkowe: (15253)</a:t>
            </a:r>
            <a:r>
              <a:rPr baseline="-25000" lang="en"/>
              <a:t>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Jak zrobić przeliczenie z systemu ósemkowego na binarny?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Jak przeliczać pomiędzy systemem binarnym a heksadecymalnym?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Przedmiot informatyki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Przedmiotem informatyki jest </a:t>
            </a:r>
            <a:r>
              <a:rPr b="1" lang="en"/>
              <a:t>informacja</a:t>
            </a:r>
            <a:r>
              <a:rPr lang="en"/>
              <a:t>.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Informatyka jest nauką o przechowywaniu, przesyłaniu i przetwarzaniu informacji.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 to jest informacja?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967925"/>
            <a:ext cx="8726100" cy="396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[łac. informatio ‘wyobrażenie’, ‘wyjaśnienie’, ‘zawiadomienie’]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600"/>
              <a:t>Encyklopedia PWN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600"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Właściwość pewnych obiektów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600">
                <a:hlinkClick r:id="rId3"/>
              </a:rPr>
              <a:t>Klemens Szaniawski</a:t>
            </a:r>
            <a:r>
              <a:rPr i="1" lang="en" sz="1600"/>
              <a:t>, hasło Informacja w: Filozofia a nauka, 1987, s. 244.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hlinkClick r:id="rId4"/>
              </a:rPr>
              <a:t>relacja</a:t>
            </a:r>
            <a:r>
              <a:rPr lang="en" sz="1600"/>
              <a:t> między elementami </a:t>
            </a:r>
            <a:r>
              <a:rPr lang="en" sz="1600">
                <a:hlinkClick r:id="rId5"/>
              </a:rPr>
              <a:t>zbiorów</a:t>
            </a:r>
            <a:r>
              <a:rPr lang="en" sz="1600"/>
              <a:t> pewnych obiektów, której istotą jest zmniejszanie niepewności (nieokreśloności)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600"/>
              <a:t>Grzegorz Lissowski, hasło Informacja, w: Wielka Encyklopedia Powszechna, 2002, s. 126.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Informacja a dana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Informacja to obiekt abstrakcyjny, który w postaci zakodowanej (jako dana) może być przechowywany (na nośniku danych), przesyłany (np. głosem, falą elektromagnetyczną), przetwarzany (w wyniku operacji arytmetycznych lub logicznych wykonywanych np. w trakcie realizacji algorytmu) i może służyć do sterowania (np. komputera, którym steruje program będący zakodowaną informacją).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Dana to formalna reprezentacja określonej treści (informacji) nadająca się do przechowywania, przesyłania i przetwarzania (np. imię, nazwisko, wzrost, waga, data ur.) Abstrakcyjna informacja jest przekazywana za pomocą konkretnej danej (informacja jest wynikiem interpretacji danej).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Źródło: Wykład z Podstaw Informatyki, dr Jan Kaczmarek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Kim jest informatyk?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rogramista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administrator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grafik komputerowy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Kariera programisty</a:t>
            </a:r>
          </a:p>
        </p:txBody>
      </p:sp>
      <p:pic>
        <p:nvPicPr>
          <p:cNvPr descr="1*OF594B5qtCJR9MFSRTI-5g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75" y="1120575"/>
            <a:ext cx="7016975" cy="38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Kariera administratora sieci (Cisco)</a:t>
            </a:r>
          </a:p>
        </p:txBody>
      </p:sp>
      <p:pic>
        <p:nvPicPr>
          <p:cNvPr descr="Cisco_Certifications_Roadmap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25" y="1058225"/>
            <a:ext cx="5542575" cy="39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Czy informatyk musi siedzieć przy biurku?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analityk systemowy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projektant systemów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menedżer wdrożeń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kierownik testów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