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10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Wstęp do Informatyki - Wykład 2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Reprezentacja informacji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Reprezentacja tekstu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 ze znakami narodowymi? - strony kodowe.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Polskie znaki są kodowane przy użyciu: latin2 (ISO-8859-2) lub Win 1250 (CP1250)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Obecnie powszechnie stosuje się kod Unicode i jego realizacje UTF-8 oraz UTF-16.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Modele barw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 grafice komputerowej szczególnie ważna jest możliwość zapisania koloru przy użyciu liczb.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 tym celu stosuje się modele kolorów, np.: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RGB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CMYK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Modele barw - RGB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Kolory mieszają się zgodnie z addytywną zasadą mieszania barw.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900" y="1642400"/>
            <a:ext cx="3222875" cy="32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Modele barw - RGB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Trzy współrzędne: </a:t>
            </a:r>
            <a:r>
              <a:rPr b="1" lang="en"/>
              <a:t>R</a:t>
            </a:r>
            <a:r>
              <a:rPr lang="en"/>
              <a:t> (red), </a:t>
            </a:r>
            <a:r>
              <a:rPr b="1" lang="en"/>
              <a:t>G</a:t>
            </a:r>
            <a:r>
              <a:rPr lang="en"/>
              <a:t> (green), </a:t>
            </a:r>
            <a:r>
              <a:rPr b="1" lang="en"/>
              <a:t>B </a:t>
            </a:r>
            <a:r>
              <a:rPr lang="en"/>
              <a:t>(blue) oznaczają procentowy udział poszczególnych barw podstawowych w kolorze, który zapisujemy.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Stosujemy system szesnastkowy, gdzie 0 odpowiada brakowi udziału barwy podstawowej w zapisywanym kolorze, a 255 (FF) oznacza pełny udział danej barwy w kolorze.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Modele barw - CMYK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Kolory mieszają się zgodnie z subtraktywną zasadą mieszania barw.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950" y="1850400"/>
            <a:ext cx="2854175" cy="28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Modele barw - CMYK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700" y="1513338"/>
            <a:ext cx="3066500" cy="22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150" y="445025"/>
            <a:ext cx="1977425" cy="44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Dźwięk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Fala akustyczna – to rozchodzące się w ośrodku zaburzenie gęstości (i ciśnienia) w postaci fali podłużnej, któremu towarzyszą drgania cząsteczek ośrodka.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Dźwięk – wrażenie słuchowe, powodowane przez niektóre fale akustyczne.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Wyróżniamy 4 cechy dźwięku: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Wysokość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Głośność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Czas trwania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Barwa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Dźwięk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Wysokość dźwięku</a:t>
            </a:r>
            <a:r>
              <a:rPr lang="en"/>
              <a:t> to częstotliwość fali akustycznej.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Ciała drgające wykonują więcej lub mniej drgań na sekundę, zależnie od rodzaju materiału i od wymiarów fizycznych.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Częstotliwość dźwięku podajemy w hercach (Hz = 1/s)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Skala częstotliwości podstawowych jest wykładnicza.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Dźwięk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Zakres słyszalności dla człowieka wynosi 16 Hz – 20 000 Hz (=20 kHz)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 psa zakres ten wynosi 15 Hz – 30 000 Hz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Dźwięki niższe – infradźwięki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Dźwięki wyższe – ultradźwięki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Dźwięki &gt; 10 GHz – hiperdźwięki (obserwowane jedynie przy zjawisku akustooptycznym)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Konwersja dźwięku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027371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Liczby ujemne binarnie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Aby dać możliwość zapisu liczb dodatnich i ujemnych binarnie, należy umówić się, że pierwsza cyfra binarna będzie odpowiadała znakowi.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(0 1011)</a:t>
            </a:r>
            <a:r>
              <a:rPr baseline="-25000" lang="en"/>
              <a:t>2</a:t>
            </a:r>
            <a:r>
              <a:rPr lang="en"/>
              <a:t>=(11)</a:t>
            </a:r>
            <a:r>
              <a:rPr baseline="-25000" lang="en"/>
              <a:t>10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(1 1011)</a:t>
            </a:r>
            <a:r>
              <a:rPr baseline="-25000" lang="en"/>
              <a:t>2</a:t>
            </a:r>
            <a:r>
              <a:rPr lang="en"/>
              <a:t>=(-11)</a:t>
            </a:r>
            <a:r>
              <a:rPr baseline="-25000" lang="en"/>
              <a:t>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Próbkowanie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Podczas konwersji fali akustycznej na postać cyfrową wykonywana jest operacja </a:t>
            </a:r>
            <a:r>
              <a:rPr b="1" lang="en"/>
              <a:t>próbkowania</a:t>
            </a:r>
            <a:r>
              <a:rPr lang="en"/>
              <a:t>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Próbkowanie (dyskretyzacja, kwantowanie w czasie) - proces tworzenia sygnału dyskretnego, reprezentującego sygnał ciągły za pomocą ciągu wartości nazywanych próbkami.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Próbki są pobierane w równych odstępach czasu.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Próbkowanie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325" y="1210625"/>
            <a:ext cx="55721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Próbkowanie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Okres próbkowania T</a:t>
            </a:r>
            <a:r>
              <a:rPr baseline="-25000" lang="en"/>
              <a:t>s</a:t>
            </a:r>
            <a:r>
              <a:rPr lang="en"/>
              <a:t> – czas pomiędzy pobraniem kolejnych próbek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Częstotliwość próbkowania (ang. Sampling rate) – odwrotność czasu próbkowania.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Jak dobrać częstotliwość próbkowania?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Twierdzenie</a:t>
            </a:r>
            <a:r>
              <a:rPr lang="en"/>
              <a:t> Kotielnikowa-Shannona (</a:t>
            </a:r>
            <a:r>
              <a:rPr b="1" lang="en"/>
              <a:t>o próbkowaniu</a:t>
            </a:r>
            <a:r>
              <a:rPr lang="en"/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Jeśli sygnał ciągły nie posiada składowych widma o częstotliwości równej i większej niż B, to może on zostać wiernie odtworzony z ciągu jego próbek tworzących sygnał dyskretny, o ile próbki te zostały pobrane w odstępach czasowych nie większych niż 1/(2B).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Próbkowanie - aliasing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450" y="1559525"/>
            <a:ext cx="7240425" cy="24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Próbkowanie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 typowych zastosowaniach przyjmuje się częstotliwość próbkowania 44100 kHz.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Filmy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Filmy zapisane cyfrowo są opisywane szeregiem parametrów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Parametry te opisują cechy filmu (nie jego zawartość)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Każdy z parametrów musiał zostać ustandaryzowany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FPS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Skrót od Frames Per Second (klatek na sekundę)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Określa liczbę nieruchomych klatek wyświetlanych w czasie jednej sekundy filmu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Wartość wahała się od 6-8 dla pierwszych kamer do 120 dla nowoczesnych, profesjonalnych urządzeń.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Przeplot/skanowanie progresywne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Obraz filmowy może korzystać z tzw. przeplotu (interlacing) lub obsługiwać skanowanie progresywne (progressive scan)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Przeplot został wynaleziony m.in. w celu zniwelowania efektu migotania obrazu telewizyjnego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Polega na częstszym wyświetlaniu obrazu pociętego w linie, zamiast rzadszym wyświetlaniu całego obrazu (skanowanie progresywne)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Przeplot był standardowym sposobem nadawania sygnału telewizyjnego (PAL, SECAM, NTSC)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Format obrazu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038" y="694425"/>
            <a:ext cx="17430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Rozdzielczość ekranu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Rozdzielczość ekranu to liczba oddzielnych pikseli w każdym wymiarze, które mogą być wyświetlone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 większa rozdzielczość, tym większa jakość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Standardy telewizyjne zawierają informację o rozdzielczości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Reprezentacja liczb rzeczywistych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Liczby rzeczywiste mogą być zapisywane za pomocą kodu binarnego stałopozycyjnego: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(1100,11)</a:t>
            </a:r>
            <a:r>
              <a:rPr baseline="-25000" lang="en"/>
              <a:t>2</a:t>
            </a:r>
            <a:r>
              <a:rPr lang="en"/>
              <a:t>=1*2</a:t>
            </a:r>
            <a:r>
              <a:rPr baseline="30000" lang="en"/>
              <a:t>3</a:t>
            </a:r>
            <a:r>
              <a:rPr lang="en"/>
              <a:t>+1*2</a:t>
            </a:r>
            <a:r>
              <a:rPr baseline="30000" lang="en"/>
              <a:t>2</a:t>
            </a:r>
            <a:r>
              <a:rPr lang="en"/>
              <a:t>+0*2</a:t>
            </a:r>
            <a:r>
              <a:rPr baseline="30000" lang="en"/>
              <a:t>1</a:t>
            </a:r>
            <a:r>
              <a:rPr lang="en"/>
              <a:t>+0*2</a:t>
            </a:r>
            <a:r>
              <a:rPr baseline="30000" lang="en"/>
              <a:t>0</a:t>
            </a:r>
            <a:r>
              <a:rPr lang="en"/>
              <a:t>+1*2</a:t>
            </a:r>
            <a:r>
              <a:rPr baseline="30000" lang="en"/>
              <a:t>-1</a:t>
            </a:r>
            <a:r>
              <a:rPr lang="en"/>
              <a:t>+1*2</a:t>
            </a:r>
            <a:r>
              <a:rPr baseline="30000" lang="en"/>
              <a:t>-2</a:t>
            </a:r>
            <a:r>
              <a:rPr lang="en"/>
              <a:t>=12,75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Rozdzielczość ekranu - standardy telewizyjne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Standard-definition television (SDTV):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480i (z przeplotem; standard NTSC używa 486i)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576i (PAL, 720 × 576 z przeplotem 2 razy 288 linii)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Enhanced-definition television (EDTV):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480p (720 × 480 skanowanie progresywne)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576p (720 × 576 skanowanie progresywne)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High-definition television (HDTV):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720p (1280 × 720 skanowanie progresywne)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1080i (1920 × 1080 z przeplotem 2 razy 540 linii)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1080p (1920 × 1080 skanowanie progresywne)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Reprezentacja liczb rzeczywistych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 komputerach stosuje się zapis </a:t>
            </a:r>
            <a:r>
              <a:rPr b="1" lang="en"/>
              <a:t>zmiennopozycyjny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 jego skład wchodzą: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</a:t>
            </a:r>
            <a:r>
              <a:rPr lang="en"/>
              <a:t> - znak (0 - liczba nieujemna, 1 - liczba ujemna)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m</a:t>
            </a:r>
            <a:r>
              <a:rPr lang="en"/>
              <a:t> - mantysa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c</a:t>
            </a:r>
            <a:r>
              <a:rPr lang="en"/>
              <a:t> - cecha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Wartość liczby zapisanej w ten sposób wynosi: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(-1)</a:t>
            </a:r>
            <a:r>
              <a:rPr baseline="30000" lang="en"/>
              <a:t>s</a:t>
            </a:r>
            <a:r>
              <a:rPr lang="en"/>
              <a:t> (m)</a:t>
            </a:r>
            <a:r>
              <a:rPr baseline="-25000" lang="en"/>
              <a:t>2</a:t>
            </a:r>
            <a:r>
              <a:rPr lang="en"/>
              <a:t> 2</a:t>
            </a:r>
            <a:r>
              <a:rPr baseline="30000" lang="en"/>
              <a:t>c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Reprezentacja liczb rzeczywistych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Uwaga</a:t>
            </a:r>
            <a:r>
              <a:rPr lang="en"/>
              <a:t>! Mantysa jest znormalizowana, tj. przyjmuje wartość z przedziału [1,2)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Ponieważ każda liczba w tym przedziale jest postaci 1,xxxxx, pomija się jedynkę na początku. W efekcie, wartość mantysy 101 odpowiada liczbie (1,101)</a:t>
            </a:r>
            <a:r>
              <a:rPr baseline="-25000" lang="en"/>
              <a:t>2</a:t>
            </a:r>
            <a:r>
              <a:rPr lang="en"/>
              <a:t>=(1,625)</a:t>
            </a:r>
            <a:r>
              <a:rPr baseline="-25000" lang="en"/>
              <a:t>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-25000"/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Uwaga druga</a:t>
            </a:r>
            <a:r>
              <a:rPr lang="en"/>
              <a:t>! Pierwszy znak cechy jest bitem znaku. Cechy mogą być ujemne.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Reprezentacja liczb rzeczywistych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Przykład: obliczmy wartość dziesiętną liczby x zadanej wartościami: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znak=0, mantysa=1011, cecha=11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x = (-1)</a:t>
            </a:r>
            <a:r>
              <a:rPr baseline="30000" lang="en"/>
              <a:t>0</a:t>
            </a:r>
            <a:r>
              <a:rPr lang="en"/>
              <a:t> * (1,1011)</a:t>
            </a:r>
            <a:r>
              <a:rPr baseline="-25000" lang="en"/>
              <a:t>2</a:t>
            </a:r>
            <a:r>
              <a:rPr lang="en"/>
              <a:t> * (2</a:t>
            </a:r>
            <a:r>
              <a:rPr baseline="30000" lang="en"/>
              <a:t>-1</a:t>
            </a:r>
            <a:r>
              <a:rPr lang="en"/>
              <a:t>)</a:t>
            </a:r>
            <a:r>
              <a:rPr baseline="-25000" lang="en"/>
              <a:t>10 </a:t>
            </a:r>
            <a:r>
              <a:rPr lang="en"/>
              <a:t>=(1,6875*0.5)</a:t>
            </a:r>
            <a:r>
              <a:rPr baseline="-25000" lang="en"/>
              <a:t>10</a:t>
            </a:r>
            <a:r>
              <a:rPr lang="en"/>
              <a:t>=(0,84375)</a:t>
            </a:r>
            <a:r>
              <a:rPr baseline="-25000" lang="en"/>
              <a:t>10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Reprezentacja liczb rzeczywistych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71600"/>
            <a:ext cx="8520600" cy="365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Przykład: zapiszmy liczbę (3,125)</a:t>
            </a:r>
            <a:r>
              <a:rPr baseline="-25000" lang="en"/>
              <a:t>10</a:t>
            </a:r>
            <a:r>
              <a:rPr lang="en"/>
              <a:t> w postaci binarnej w zapisie zmiennoprzecinkowym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Krok 1: przeliczmy liczbę na system binarny w zapisie stałopozycyjnym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(3,125)</a:t>
            </a:r>
            <a:r>
              <a:rPr baseline="-25000" lang="en"/>
              <a:t>10</a:t>
            </a:r>
            <a:r>
              <a:rPr lang="en"/>
              <a:t> = (11,001)</a:t>
            </a:r>
            <a:r>
              <a:rPr baseline="-25000" lang="en"/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Krok 2: zauważmy, że można ten zapis zinterpretować jako s=0, m=11,001, c=0. Wystarczy zatem znormalizować mantysę: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(11,001)</a:t>
            </a:r>
            <a:r>
              <a:rPr baseline="-25000" lang="en"/>
              <a:t>2</a:t>
            </a:r>
            <a:r>
              <a:rPr lang="en"/>
              <a:t> = 1,1001 * 2</a:t>
            </a:r>
            <a:r>
              <a:rPr baseline="30000" lang="en"/>
              <a:t>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 daje: s=0 m=1001 c=01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-250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Reprezentacja liczb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Zwróćmy uwagę, że na ustalonej liczbie cyfr można przechować skończoną ilość liczb (zarówno stałopozycyjnych, jak i zmiennopozycyjnych)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Zastanówmy się, jaką największą liczbę można przechować na 11 cyfrach binarnych w zapisie stałopozycyjnym oraz zmiennopozycyjnym.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 przypadku liczb zmiennopozycyjnych, więcej cyfr daje nam większą dokładność.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Reprezentacja tekstu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Najprostszy sposób kodowania tekstu: każdej literze przypiszmy liczbę.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Standardowa realizacja - kod ASCII (http://www.asciitable.com/)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