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EF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EFLATE" TargetMode="External"/><Relationship Id="rId4" Type="http://schemas.openxmlformats.org/officeDocument/2006/relationships/hyperlink" Target="https://en.wikipedia.org/wiki/ZIP_(file_format)" TargetMode="External"/><Relationship Id="rId10" Type="http://schemas.openxmlformats.org/officeDocument/2006/relationships/hyperlink" Target="https://en.wikipedia.org/wiki/Lempel%E2%80%93Ziv%E2%80%93Storer%E2%80%93Szymanski" TargetMode="External"/><Relationship Id="rId9" Type="http://schemas.openxmlformats.org/officeDocument/2006/relationships/hyperlink" Target="https://en.wikipedia.org/wiki/Lempel%E2%80%93Ziv%E2%80%93Oberhumer" TargetMode="External"/><Relationship Id="rId5" Type="http://schemas.openxmlformats.org/officeDocument/2006/relationships/hyperlink" Target="https://en.wikipedia.org/wiki/Gzip" TargetMode="External"/><Relationship Id="rId6" Type="http://schemas.openxmlformats.org/officeDocument/2006/relationships/hyperlink" Target="https://en.wikipedia.org/wiki/Lempel%E2%80%93Ziv%E2%80%93Markov_chain_algorithm" TargetMode="External"/><Relationship Id="rId7" Type="http://schemas.openxmlformats.org/officeDocument/2006/relationships/hyperlink" Target="https://en.wikipedia.org/wiki/7zip" TargetMode="External"/><Relationship Id="rId8" Type="http://schemas.openxmlformats.org/officeDocument/2006/relationships/hyperlink" Target="https://en.wikipedia.org/wiki/X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4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Kompresja danych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obrazów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Do najpopularniejszych algorytmów kompresji obrazów zaliczamy: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JPEG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PNG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GIF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obrazów - JPEG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Nazwa pochodzi od </a:t>
            </a:r>
            <a:r>
              <a:rPr b="1" lang="en"/>
              <a:t>J</a:t>
            </a:r>
            <a:r>
              <a:rPr lang="en"/>
              <a:t>oint </a:t>
            </a:r>
            <a:r>
              <a:rPr b="1" lang="en"/>
              <a:t>P</a:t>
            </a:r>
            <a:r>
              <a:rPr lang="en"/>
              <a:t>hotographic </a:t>
            </a:r>
            <a:r>
              <a:rPr b="1" lang="en"/>
              <a:t>E</a:t>
            </a:r>
            <a:r>
              <a:rPr lang="en"/>
              <a:t>xperts </a:t>
            </a:r>
            <a:r>
              <a:rPr b="1" lang="en"/>
              <a:t>G</a:t>
            </a:r>
            <a:r>
              <a:rPr lang="en"/>
              <a:t>roup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Najbardziej powszechny format zapisu obrazów w fotografii oraz na stronach WWW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obrazów - JPEG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Jakość i stopień kompresji mogą być regulowane (zdjęcie pochodzi z Wikipedii):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25" y="1691502"/>
            <a:ext cx="2716200" cy="31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obrazów - JPEG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Algorytm JPEG bazuje na dyskretnej transformacie kosinusowej i jest algorytmem kompresji stratnej.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 dużym uogólnieniu, jego zadaniem jest uśrednianie tych fragmentów obrazu, które wykazują niewielką zmienność kolorów (kwantyzacja).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 wyniku tej operacji powstają charakterystyczne plamy.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obrazów - PNG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66675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PNG (Portable Network Graphics) stosuje kompresję bezstratną dzięki algorytmowi </a:t>
            </a:r>
            <a:r>
              <a:rPr lang="en">
                <a:hlinkClick r:id="rId3"/>
              </a:rPr>
              <a:t>DEFLATE</a:t>
            </a:r>
            <a:r>
              <a:rPr lang="en"/>
              <a:t>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Obsługuje wiele parametrów graficznych, w tym kanał alfa.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Oferuje bardzo wysoki stopień kompresji.</a:t>
            </a:r>
            <a:r>
              <a:rPr lang="en"/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wideo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66675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Algorytmy kompresji wideo są realizowane przez programy zwane popularnie kodekami.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Jeden algorytm może być realizowany przez wiele kodeków.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Kodeki bezstratne: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FFv1: Napisany przez Michael’a Niedermayer, opublikowany jako część FFmpeg na licencji GNU GPL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Huffyuv: szybki kodek Windowsowy, napisany przez Bena Rudiak-Gould (GNU GPL)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Lagarith: Nowsza wersja Huffyuv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YULS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x264 (w trybie bezstratnym)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wideo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66675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Kodeki algorytmu MPEG-4 Part 2/MPEG-4 ASP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DivX Pro Codec: Zamknięty kodek DivX, Inc.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Xvid: Darmowa implementacja MPEG-4 ASP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FFmpeg MPEG-4: dołączony do biblioteki libavcoded, używanej w wielu aplikacjach linuksowych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3ivx: Komercyjny kodek opracowany przez firmę 3ivx Technologies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wideo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66675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Kodeki algorytmu H.264/MPEG-4 AVC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x264: implementacja na licencji GPL; wyłącznie kodowanie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Nero Digital: Komercyjna implementacja MPEG-4 ASP i AVC, stworzona przez Nero AG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QuickTime H.264: Implementacja H.264 przez Apple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DivX Pro Codec: Koder i dekoder H.264 został dodany w wersji 7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Czy można skompresować informację?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Zgodnie z naszą dotychczasową wiedzą, ilość informacji zależy wyłącznie od prawdopodobieństwa jej wystąpienia.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Oznacza to, że nie ma możliwości zmiany jej ilości bez zmiany samej informacji.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Czy można skompresować informację?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W przypadku danych, czyli zakodowanych informacji, można stosować różne kody.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Jak wiemy, różne kody mogą mieć różną redundancję. Algorytm tłumaczenia danego kodu na kod o mniejszej redundancji nazywamy </a:t>
            </a:r>
            <a:r>
              <a:rPr b="1" lang="en"/>
              <a:t>algorytmem kompresji bezstratnej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Istnieje także inne rozwiązanie - można dany kod zastąpić kodem, który jest podobny (według pewnej przyjętej miary) i oferuje znacznie niższą redundancję.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Technika ta nosi nazwę </a:t>
            </a:r>
            <a:r>
              <a:rPr b="1" lang="en"/>
              <a:t>kompresji stratnej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Stopień kompresji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Stopniem kompresji danych (</a:t>
            </a:r>
            <a:r>
              <a:rPr i="1" lang="en"/>
              <a:t>ang. data compression rate</a:t>
            </a:r>
            <a:r>
              <a:rPr lang="en"/>
              <a:t>) nazywamy stosunek rozmiaru danych przed kompresją do rozmiaru danych skompresowanych.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Im lepsze jest działanie algorytmu kompresji, tym lepszy stopień kompresji.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Stopień kompresji obliczany jest zawsze dla konkretnych danych, nie dla algorytmu.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Algorytmy kompresji specjalizują się w konkretnym typie danych.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danych tekstowych - RLE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Algorytm Run-length Encoding nadaje się do kompresowania danych, w których występują powtarzalne sekwencje bitów.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Sekwencje te zamieniane są na dane typu [sekwencja][liczba powtórzeń]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danych tekstowych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Algorytm kodowania Huffmana jest często wykorzystywany do kompresji danych tekstowych.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Podobnie jak RLE, jest on przykładem kompresji bezstratnej.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danych tekstowych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Algorytm Lempel-Ziv (nazwa pochodzi od nazwisk autorów) został opracowany pod koniec lat 70-tych ubiegłego wieku.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Istnieją dwie wersje tego algorytmu LZ77 (zwany też LZ1) oraz LZ78 (LZ2)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Algorytm LZ tworzy słownik słów kodowych dla sekwencji bitów występujących w danych wejściowych.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Kompresja danych tekstowych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Popularne algorytmy kompresji tekstu:</a:t>
            </a:r>
          </a:p>
          <a:p>
            <a:pPr indent="-342900" lvl="1" marL="914400" rtl="0">
              <a:spcBef>
                <a:spcPts val="300"/>
              </a:spcBef>
              <a:spcAft>
                <a:spcPts val="100"/>
              </a:spcAft>
              <a:buSzPct val="100000"/>
            </a:pPr>
            <a:r>
              <a:rPr lang="en" sz="1800">
                <a:hlinkClick r:id="rId3"/>
              </a:rPr>
              <a:t>DEFLATE</a:t>
            </a:r>
            <a:r>
              <a:rPr lang="en" sz="1800"/>
              <a:t> – łączy Lempel-Ziv z kodowaniem Huffmana, używane w </a:t>
            </a:r>
            <a:r>
              <a:rPr lang="en" sz="1800">
                <a:hlinkClick r:id="rId4"/>
              </a:rPr>
              <a:t>ZIP</a:t>
            </a:r>
            <a:r>
              <a:rPr lang="en" sz="1800"/>
              <a:t>, </a:t>
            </a:r>
            <a:r>
              <a:rPr lang="en" sz="1800">
                <a:hlinkClick r:id="rId5"/>
              </a:rPr>
              <a:t>gzip</a:t>
            </a:r>
            <a:r>
              <a:rPr lang="en" sz="1800"/>
              <a:t> oraz do obrazów PNG</a:t>
            </a:r>
          </a:p>
          <a:p>
            <a:pPr indent="-342900" lvl="1" marL="914400" rtl="0">
              <a:spcBef>
                <a:spcPts val="300"/>
              </a:spcBef>
              <a:spcAft>
                <a:spcPts val="100"/>
              </a:spcAft>
              <a:buSzPct val="100000"/>
            </a:pPr>
            <a:r>
              <a:rPr lang="en" sz="1800">
                <a:hlinkClick r:id="rId6"/>
              </a:rPr>
              <a:t>Lempel–Ziv–Markov chain </a:t>
            </a:r>
            <a:r>
              <a:rPr lang="en" sz="1800"/>
              <a:t>(LZMA) – bardzo wysoki stopień kompresji, używany w </a:t>
            </a:r>
            <a:r>
              <a:rPr lang="en" sz="1800">
                <a:hlinkClick r:id="rId7"/>
              </a:rPr>
              <a:t>7zip</a:t>
            </a:r>
            <a:r>
              <a:rPr lang="en" sz="1800"/>
              <a:t> i w </a:t>
            </a:r>
            <a:r>
              <a:rPr lang="en" sz="1800">
                <a:hlinkClick r:id="rId8"/>
              </a:rPr>
              <a:t>xz</a:t>
            </a:r>
          </a:p>
          <a:p>
            <a:pPr indent="-342900" lvl="1" marL="914400" rtl="0">
              <a:spcBef>
                <a:spcPts val="300"/>
              </a:spcBef>
              <a:spcAft>
                <a:spcPts val="100"/>
              </a:spcAft>
              <a:buSzPct val="100000"/>
            </a:pPr>
            <a:r>
              <a:rPr lang="en" sz="1800">
                <a:hlinkClick r:id="rId9"/>
              </a:rPr>
              <a:t>Lempel–Ziv–Oberhumer</a:t>
            </a:r>
            <a:r>
              <a:rPr lang="en" sz="1800"/>
              <a:t> (LZO) – zoptymalizowany pod kątem szybkości pakowania/rozpakowywania, kosztem stopnia kompresji</a:t>
            </a:r>
          </a:p>
          <a:p>
            <a:pPr indent="-342900" lvl="1" marL="914400" rtl="0">
              <a:spcBef>
                <a:spcPts val="300"/>
              </a:spcBef>
              <a:spcAft>
                <a:spcPts val="100"/>
              </a:spcAft>
              <a:buSzPct val="100000"/>
            </a:pPr>
            <a:r>
              <a:rPr lang="en" sz="1800">
                <a:hlinkClick r:id="rId10"/>
              </a:rPr>
              <a:t>Lempel–Ziv–Storer–Szymanski</a:t>
            </a:r>
            <a:r>
              <a:rPr lang="en" sz="1800"/>
              <a:t> (LZSS) – używany w WinRAR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