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8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pload.wikimedia.org/wikipedia/commons/4/44/HardDisk2.og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5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Przechowywanie danych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Kopie zapasowe vs RAID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RAID (</a:t>
            </a:r>
            <a:r>
              <a:rPr b="1" lang="en"/>
              <a:t>R</a:t>
            </a:r>
            <a:r>
              <a:rPr lang="en"/>
              <a:t>edundant </a:t>
            </a:r>
            <a:r>
              <a:rPr b="1" lang="en"/>
              <a:t>A</a:t>
            </a:r>
            <a:r>
              <a:rPr lang="en"/>
              <a:t>rray of </a:t>
            </a:r>
            <a:r>
              <a:rPr b="1" lang="en"/>
              <a:t>I</a:t>
            </a:r>
            <a:r>
              <a:rPr lang="en"/>
              <a:t>ndependent </a:t>
            </a:r>
            <a:r>
              <a:rPr b="1" lang="en"/>
              <a:t>D</a:t>
            </a:r>
            <a:r>
              <a:rPr lang="en"/>
              <a:t>isks) to wykorzystanie w zestawie komputerowym więcej niż jednego dysku twardego do przechowywania tych samych danych.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Jest to technika, która chroni przed awariami dysków.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b="1" lang="en"/>
              <a:t>Nie jest</a:t>
            </a:r>
            <a:r>
              <a:rPr lang="en"/>
              <a:t> to kopia zapasowa.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0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13000" y="3915725"/>
            <a:ext cx="43029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</a:t>
            </a:r>
            <a:r>
              <a:rPr i="1" lang="en"/>
              <a:t>ródło: opracowanie data center kylos.pl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26003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984250" y="1159250"/>
            <a:ext cx="4848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Wykorzystanie dwóch takich samych dysków.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Dane są  przeplatane pomiędzy dyskami.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Brak odporności na awarie dysków.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Szybkość zapisu/odczytu.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1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13000" y="3915725"/>
            <a:ext cx="43029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opracowanie data center kylos.pl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984250" y="1159250"/>
            <a:ext cx="4848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Dane są zapisywane równolegle na dwóch dyskach.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Odporność na awarię jednego z nich.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00" y="1210625"/>
            <a:ext cx="2450592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2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3000" y="1159250"/>
            <a:ext cx="84192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Jeden z dysków w macierzy zarezerwowany na informacje dotyczące korekcji błędów metodą kodów Hamminga.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Odporność na awarię jednego spośród pozostałych dysków.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Obecnie nieużywany.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3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3000" y="1159250"/>
            <a:ext cx="84192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Zasada działania bardzo podobna do RAID 2.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Różnica - w RAID 3 dane dzielone są na poziomie bajtów, a nie bitów.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Obecnie nieużywany.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4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01750" y="4073275"/>
            <a:ext cx="43029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opracowanie data center kylos.pl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984250" y="1159250"/>
            <a:ext cx="4848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Podobnie jak RAID 2 i RAID 3, wymaga minimum 3 dysków.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Dane zapisywane są równolegle na dwóch dyskach.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Trzeci dysk zawiera informacje o tzw. parzystości.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Możliwość odtworzenia danych w przypadku awarii dowolnego z dysków.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Obecnie wyparty przez RAID 5 i RAID 6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913"/>
            <a:ext cx="28575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5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01750" y="4073275"/>
            <a:ext cx="43029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opracowanie data center kylos.pl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984250" y="1159250"/>
            <a:ext cx="4848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Podobnie jak w RAID 4, ale informacja o parzystości zapisywana jest na różnych dyskach.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Odporność na awarię dowolnego dysku.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2857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RAID 6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01750" y="4073275"/>
            <a:ext cx="43029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opracowanie data center kylos.pl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984250" y="1159250"/>
            <a:ext cx="4848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Podobnie jak w RAID 5, ale informacja o parzystości zapisywana jest podwójnie na różnych dyskach.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Odporność na awarię dwóch dysków, ale utrata pojemności i szybkości.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0" y="1522763"/>
            <a:ext cx="2857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logiczny - XML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Na poziomie logicznym podstawowym pojęciem związanym z przechowywaniem danych jest plik.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Występuje wiele formatów plików, każdy z nich jest specjalizowany do przechowywania innych danych.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Jednym z formatów służących do przechowywania danych jest XML.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logiczny - XML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XML (e</a:t>
            </a:r>
            <a:r>
              <a:rPr b="1" lang="en"/>
              <a:t>X</a:t>
            </a:r>
            <a:r>
              <a:rPr lang="en"/>
              <a:t>tensible </a:t>
            </a:r>
            <a:r>
              <a:rPr b="1" lang="en"/>
              <a:t>M</a:t>
            </a:r>
            <a:r>
              <a:rPr lang="en"/>
              <a:t>arkup </a:t>
            </a:r>
            <a:r>
              <a:rPr b="1" lang="en"/>
              <a:t>L</a:t>
            </a:r>
            <a:r>
              <a:rPr lang="en"/>
              <a:t>anguage) to język opisu danych (nie jest to język programowania!)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Podobnie jak HTML jest językiem typu markup, to znaczy wykorzystuje zestaw znaczników, tzw. </a:t>
            </a:r>
            <a:r>
              <a:rPr lang="en"/>
              <a:t>t</a:t>
            </a:r>
            <a:r>
              <a:rPr lang="en"/>
              <a:t>agów.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Dzięki tagom definiuje się węzły, które posiadają zawartość oraz właściwości.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Przechowywanie danych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Przechowywanie danych można rozumieć na dwóch poziomach: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sprzętowym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logicznym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Na poziomie sprzętowym mówimy o urządzeniach do przechowywania danych - nośnikach danych.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Na poziomie logicznym zajmujemy się formatami danych oraz algorytmami ich zapisu i odczytu.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logiczny - XML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71600"/>
            <a:ext cx="5664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&lt;rozklad&gt;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&lt;miejscowosc rozmiar=”542000”&gt;Poznań&lt;/miejscowosc&gt; 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&lt;linia typ=”tramwaj”&gt;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&lt;numer&gt;5&lt;/numer&gt;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&lt;poczatek&gt;Górczyn&lt;/poczatek&gt;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&lt;koniec&gt;Miłostowo&lt;/koniec&gt;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&lt;/linia&gt;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&lt;linia  typ=”autobus”&gt;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&lt;numer&gt;105&lt;/numer&gt;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&lt;poczatek&gt;Rondo Rataje&lt;/poczatek&gt;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&lt;koniec&gt;Piątkowo&lt;/koniec&gt;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&lt;/linia&gt;</a:t>
            </a:r>
            <a:b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4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&lt;/rozklad&gt;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4512200"/>
            <a:ext cx="51468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J. Kobusiński: “XML w przykładach”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Elementy XML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Plik XML składa się z: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Węzłów (np.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&lt;linia&gt;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Atrybutów (np.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typ=”tramwaj”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Encji - znaków specjalnych (np.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&amp;gt; &amp;lt;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PCDATA - dane tekstowe parsowalne, tj. encje są zamieniane na symbole (np.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"/>
              <a:t> staje się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CDATA - dane tekstowe nieparsowalne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Aby ustalić konkretny format danych w XML stosuje się deklaracje DTD.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DTD opisuje, jaki węzeł powinien być korzeniem dokumentu XML oraz jakie inne węzły powinien zawierać.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?xml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="1.0"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note [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&lt;!ELEMENT note (to,from,heading,body)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to (#PCDATA)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from (#PCDATA)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heading (#PCDATA)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body (#PCDATA)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note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Tove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/to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Jani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/from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Reminder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/heading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Don't forget me this weekend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/note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4512200"/>
            <a:ext cx="6711300" cy="4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źródło: </a:t>
            </a:r>
            <a:r>
              <a:rPr i="1" lang="en"/>
              <a:t>https://www.w3schools.com/xml/xml_dtd_intro.asp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!DOCTYPE note: korzeniem dokumentu jest węzeł “note”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!ELEMENT note: definiuje zawartość węzła note: "to,from,heading,body"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!ELEMENT to: definiuje element to jako "#PCDATA"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!ELEMENT from: definiuje element to jako "#PCDATA"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!ELEMENT heading: definiuje element to jako "#PCDATA"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SzPct val="63888"/>
              <a:buFont typeface="Verdana"/>
            </a:pPr>
            <a:r>
              <a:rPr lang="en"/>
              <a:t>!ELEMENT body: definiuje element to jako "#PCDATA"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Deklarowanie zawartości elementu: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element-name (element-content)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przykład: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note (to,from,heading,body)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Powtarzanie zawartości 1 lub więcej razy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element-name (element-content+)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przykład: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rozklad (miejscowosc,linia+)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Powtarzanie zawartości 0 lub więcej razy: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element-name (element-content*)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przykład: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!ELEMENT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rozklad (miejscowosc,linia*)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dopuszcza, że w mieście nie ma żadnych linii.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- DTD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Deklarowanie atrybutów: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!ATTLIST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element-name attribute-name attribute-type attribute-value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Na przykład w DTD: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!ATTLIST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payment type CDATA "check"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w XML: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payment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="check"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sprzętowy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Klasyczny dysk twardy (HDD) - pamięć masowa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Wykorzystuje nośnik magnetyczny.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Film przedstawiający pracę dysku twardego: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https://upload.wikimedia.org/wikipedia/commons/4/44/HardDisk2.ogv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Nośniki magnetyczne umożliwiają odzyskiwanie danych po nadpisaniu.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sprzętowy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Pamięć typu Flash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Wykorzystuje stronicowanie - strony to ustalone z góry zbiory komórek pamięci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Każda komórka pamięci jest oparta na technologii MLC (Multi level cell). Oznacza to, że w przeciwieństwie do SLC (Single level cell), w jednej komórce można zapisać dane na dwóch bitach, zamiast jednego.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Pozwala to na gęstszy zapis, który jednak jest bardziej narażony na błędy zapisu i odczytu.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sprzętowy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Nośniki CD-ROM, DVD, Blu-Ray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Fizyczne wyżłobienia w wierzchniej warstwie płyty, odczytywane przez czytnik optyczny.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Istnieją dyski DVD i BD-R, których deklarowana trwałość wynosi 100,150, a nawet 1000 lat.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sprzętowy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Taśma magnetyczna. Cartridge produkcji firmy IBM: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25" y="1974683"/>
            <a:ext cx="5392275" cy="26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logiczny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Na poziomie logicznym mówimy m.in. o </a:t>
            </a:r>
            <a:r>
              <a:rPr b="1" lang="en"/>
              <a:t>partycjach, formatowaniu </a:t>
            </a:r>
            <a:r>
              <a:rPr lang="en"/>
              <a:t>oraz o</a:t>
            </a:r>
            <a:r>
              <a:rPr lang="en"/>
              <a:t> </a:t>
            </a:r>
            <a:r>
              <a:rPr b="1" lang="en"/>
              <a:t>systemach plików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Partycja jest wydzielonym obszarem dysku twardego.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Formatowanie jest procesem budowania systemu plików na partycji.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Poziom logiczny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System plików to zestaw formatów i algorytmów, służący do zapisywania</a:t>
            </a:r>
            <a:br>
              <a:rPr lang="en"/>
            </a:br>
            <a:r>
              <a:rPr lang="en"/>
              <a:t>i odczytywania plików w pamięci masowej.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Nowoczesne systemy plików są wyposażone między innymi w mechanizmy odzyskiwania i naprawy plików.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Najpopularniejsze systemy plików używane w dzisiejszych komputerach: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NTFS (systemy z rodziny Windows od Win NT)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FAT32 (pamięci typu Flash)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EXT3, EXT4 (systemy Unixowe)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Kopie zapasowe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Aby zminimalizować prawdopodobieństwo utraty danych stosuje się kopie zapasowe.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Są one wykonywane na żądanie.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Dane w kopii zapasowej nie są później zmieniane.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