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E98291-0DBD-4B4B-85C2-775628A03F6F}">
  <a:tblStyle styleId="{4AE98291-0DBD-4B4B-85C2-775628A03F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duinf.waw.pl/inf/alg/006_bin/0013.php#Suma_Symetryczn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zto.ita.pwr.wroc.pl/~luban/uklady_kom/sum/sum.html" TargetMode="External"/><Relationship Id="rId4" Type="http://schemas.openxmlformats.org/officeDocument/2006/relationships/hyperlink" Target="http://slideplayer.pl/slide/279758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6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Algebra Boole’a, układy logiczne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Algebra Boole’a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Układem logicznym będziemy nazywali każdą funkcję </a:t>
            </a:r>
            <a:r>
              <a:rPr i="1" lang="en"/>
              <a:t>f:B</a:t>
            </a:r>
            <a:r>
              <a:rPr baseline="30000" i="1" lang="en"/>
              <a:t>n</a:t>
            </a:r>
            <a:r>
              <a:rPr i="1" lang="en"/>
              <a:t>→ B</a:t>
            </a:r>
            <a:r>
              <a:rPr baseline="30000" i="1" lang="en"/>
              <a:t>n</a:t>
            </a:r>
            <a:r>
              <a:rPr lang="en"/>
              <a:t>, dającą się wyrazić za pomocą działań ∩, ∪ oraz ~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Literami x,y,z będziemy oznaczać zmienne logiczne, przyjmujące wartości </a:t>
            </a:r>
            <a:br>
              <a:rPr lang="en"/>
            </a:br>
            <a:r>
              <a:rPr lang="en"/>
              <a:t>0 lub 1.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Przykładem układu logicznego jest funkcja: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f(x,y) = (x ∩ ~y) ∪ ~(~y ∪ ~x)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Kod Gray’a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Spójrzmy na kody binarne kolejnych liczb całkowitych, zapisanych na 3 bitach: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2877075" y="157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{4AE98291-0DBD-4B4B-85C2-775628A03F6F}</a:tableStyleId>
              </a:tblPr>
              <a:tblGrid>
                <a:gridCol w="1416375"/>
                <a:gridCol w="141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Kod Gray’a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Zauważmy, że liczby 3 i 4, pomimo znajdowania się obok siebie, różnią aż trzema bitami.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 niektórych zastosowaniach elektronicznych (np. w optymalizacji funkcji logicznych mapami Karnaugha) przydatne jest kodowanie, w którym każde dwie sąsiednie liczby różnią się tylko jednym bitem.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Kod taki zaproponował Frank Gray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Kod Gray’a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Konstrukcja n-bitowego kodu Gray’a metodą tablicową jest następująca: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Jeśli n=1, kodem Graya jest 0,1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n-bitowy kod Graya tworzymy przez: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zapisanie n-1 bitowego kodu Graya i dodanie 0 przed każdym kodem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zapisanie n-1 bitowego kodu Graya jeszcze raz od tyłu i dodanie 1 przed każdym kodem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Kod Gray’a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381000" rtl="0" algn="just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Wyznaczanie i-tego wyrazu n-bitowego kodu Gray'a</a:t>
            </a:r>
          </a:p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Zapisujemy numer wyrazu kodu Gray'a w naturalnym kodzie dwójkowym na zadanej liczbie bitów. Brakujące bity uzupełniamy bitem 0.</a:t>
            </a:r>
          </a:p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Pod spodem wypisujemy ten sam numer przesunięty w prawo o 1 bit. Najmniej znaczący bit odrzucamy. Na początku dopisujemy bit o wartości 0.</a:t>
            </a:r>
          </a:p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Nad odpowiadającymi sobie bitami wykonujemy operację logiczną </a:t>
            </a:r>
            <a:r>
              <a:rPr lang="en">
                <a:hlinkClick r:id="rId3"/>
              </a:rPr>
              <a:t>XOR</a:t>
            </a:r>
            <a:r>
              <a:rPr lang="en"/>
              <a:t>. Wynik jest wyrazem w kodzie Gray'a.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Sumatory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65325" y="4389425"/>
            <a:ext cx="7484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Źródło: M. Pudełko “Urządzenia techniki komputerowej”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Rozważmy następujący układ logiczny:</a:t>
            </a:r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25" y="1516600"/>
            <a:ext cx="5556642" cy="28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Układ ten nosi nazwę półsumatora.</a:t>
            </a:r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Jest on wykorzystywany do budowania sumatorów.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Sumatory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Jednobitowy sumator dodający to układ logiczny posiadający trzy wejścia:</a:t>
            </a:r>
          </a:p>
          <a:p>
            <a:pPr indent="-317500" lvl="1" marL="9144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A</a:t>
            </a:r>
            <a:r>
              <a:rPr baseline="-25000" lang="en"/>
              <a:t>i</a:t>
            </a:r>
            <a:r>
              <a:rPr lang="en"/>
              <a:t> - i-ty bit pierwszej liczby</a:t>
            </a:r>
          </a:p>
          <a:p>
            <a:pPr indent="-317500" lvl="1" marL="9144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B</a:t>
            </a:r>
            <a:r>
              <a:rPr baseline="-25000" lang="en"/>
              <a:t>i</a:t>
            </a:r>
            <a:r>
              <a:rPr lang="en"/>
              <a:t> - i-ty bit drugiej liczby</a:t>
            </a:r>
          </a:p>
          <a:p>
            <a:pPr indent="-317500" lvl="1" marL="9144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C</a:t>
            </a:r>
            <a:r>
              <a:rPr baseline="-25000" lang="en"/>
              <a:t>i-1</a:t>
            </a:r>
            <a:r>
              <a:rPr lang="en"/>
              <a:t> - bit przeniesienia z poprzedniej pozycji</a:t>
            </a:r>
          </a:p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Wyjściami z sumatora są:</a:t>
            </a:r>
          </a:p>
          <a:p>
            <a:pPr indent="-317500" lvl="1" marL="9144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S</a:t>
            </a:r>
            <a:r>
              <a:rPr baseline="-25000" lang="en"/>
              <a:t>i</a:t>
            </a:r>
            <a:r>
              <a:rPr lang="en"/>
              <a:t> - suma</a:t>
            </a:r>
          </a:p>
          <a:p>
            <a:pPr indent="-317500" lvl="1" marL="9144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C</a:t>
            </a:r>
            <a:r>
              <a:rPr baseline="-25000" lang="en"/>
              <a:t>i</a:t>
            </a:r>
            <a:r>
              <a:rPr lang="en"/>
              <a:t> - przeniesienie na kolejną pozycję</a:t>
            </a:r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381000" rtl="0">
              <a:spcBef>
                <a:spcPts val="0"/>
              </a:spcBef>
              <a:spcAft>
                <a:spcPts val="0"/>
              </a:spcAft>
            </a:pPr>
            <a:r>
              <a:rPr lang="en"/>
              <a:t>Jednobitowy sumator dodający:</a:t>
            </a:r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00" y="1771675"/>
            <a:ext cx="5947250" cy="2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Źródła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http://zto.ita.pwr.wroc.pl/~luban/uklady_kom/sum/sum.html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lang="en"/>
              <a:t>M. Pudełko: “Urządzenia techniki komputerowej”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http://slideplayer.pl/slide/2797581/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lvl="0" marR="381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Przetwarzanie informacji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Wiemy już, w jaki sposób informacja jest kodowana i przechowywana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Pora zastanowić się, w jaki sposób można przetwarzać informacje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Przetwarzanie informacji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Przetwarzanie informacji to proces wnioskowania nowych informacji w oparciu o już znane.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Przykładem przetwarzania informacji jest obliczenie średnich zarobków</a:t>
            </a:r>
            <a:br>
              <a:rPr lang="en"/>
            </a:br>
            <a:r>
              <a:rPr lang="en"/>
              <a:t>w firmie na podstawie informacji o zarobkach każdego z pracowników.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Przetwarzanie informacji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Jednym z prostszych (choć wcale nie elementarnym) mechanizmem przetwarzania informacji jest dodawanie dwóch liczb całkowitych.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Aby zrealizować tę operację, komputery wykorzystują zestaw układów elektronicznych, składających się z bramek.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Reprezentacją tych bramek są tzw. bramki logiczne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Bramki logiczne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Bramka logiczna reprezentuje układ elektroniczny, który posiada jeden lub więcej sygnałów wejściowych i dokładnie jeden sygnał wyjściowy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Ze względu na specyfikę układów elektronicznych, sygnały wejściowe i wyjściowe to zawsze 0 (interpretowane jako brak sygnału) lub 1 (interpretowane jako występowanie sygnału)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Sposób działania bramki logicznej można zobrazować za pomocą tzw. </a:t>
            </a:r>
            <a:r>
              <a:rPr b="1" lang="en"/>
              <a:t>tablicy prawdy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Bramki logiczne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171600"/>
            <a:ext cx="4881035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488300" y="4568800"/>
            <a:ext cx="5691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Źródło: https://sites.google.com/site/bigitodebil/home/bramki-logiczne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Algebra Boole’a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Bramki logiczne można ze sobą łączyć i w ten sposób budować bardziej skomplikowane układy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Matematyczną reprezentacją tych operacji jest </a:t>
            </a:r>
            <a:r>
              <a:rPr b="1" lang="en"/>
              <a:t>Algebra Boole’a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Algebra Boole’a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Algebra Boole’a jest strukturą algebraiczną postaci: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BA = (B, ∩,∪,~,0,1)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gdzie: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 - dowolny zbiór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∩,∪ - działania dwuargumentowe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~ - działanie jednoargumentowe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0,1 - wyróżnione elementy zbioru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Algebra Boole’a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zastosowań elektronicznych przyjmujemy: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B = {0,1}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∩ - logiczny iloczyn (AND)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∪ - logiczna suma (OR)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~ - logiczna negacja (NOT)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