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Old Standard TT"/>
      <p:regular r:id="rId27"/>
      <p:bold r:id="rId28"/>
      <p: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OldStandardTT-bold.fntdata"/><Relationship Id="rId27" Type="http://schemas.openxmlformats.org/officeDocument/2006/relationships/font" Target="fonts/OldStandardT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ldStandardT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Wstęp do Informatyki - Wykład 7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Sieci komputerowe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Identyfikacja urządzeń sieciowych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71600"/>
            <a:ext cx="87822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/>
              <a:t>Przykład działania komendy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ip link</a:t>
            </a:r>
            <a:r>
              <a:rPr lang="en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1: lo: &lt;LOOPBACK,UP,LOWER_UP&gt; mtu 65536 qdisc noqueue state UNKNOWN mode DEFAULT group default qlen 1    link/loopback 00:00:00:00:00:00 brd 00:00:00:00:00:00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2: eth0: &lt;NO-CARRIER,BROADCAST,MULTICAST,UP&gt; mtu 1500 qdisc pfifo_fast state DOWN mode DEFAULT group default qlen 1000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link/ether 50:b7:c3:06:18:88 brd ff:ff:ff:ff:ff:ff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3: wlan0: &lt;BROADCAST,MULTICAST,UP,LOWER_UP&gt; mtu 1500 qdisc mq state UP mode DORMANT group default qlen 1000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link/ether c8:f7:33:25:53:ef brd ff:ff:ff:ff:ff:ff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Identyfikacja urządzeń sieciowych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71600"/>
            <a:ext cx="87822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/>
              <a:t>W tym przypadku zainstalowane są dwa właściwe urządzenia sieciowe</a:t>
            </a:r>
            <a:r>
              <a:rPr lang="en"/>
              <a:t>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eth0</a:t>
            </a:r>
            <a:r>
              <a:rPr lang="en"/>
              <a:t> - karta sieci Ethernet oraz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wlan0</a:t>
            </a:r>
            <a:r>
              <a:rPr lang="en"/>
              <a:t> - karta sieci bezprzewodowej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Urządzenie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"/>
              <a:t> - loopback jest pseudo-urządzeniem, wykorzystywanym do połączeń komputera z samym sobą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Parametr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mtu</a:t>
            </a:r>
            <a:r>
              <a:rPr lang="en"/>
              <a:t> to Maximum Transmission Unit - rozmiar największej paczki danych, którą można przekazać za pomocą tego urządzenia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/>
              <a:t>Adres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50:b7:c3:06:18:88</a:t>
            </a:r>
            <a:r>
              <a:rPr lang="en"/>
              <a:t> to tzw. MAC - unikalny identyfikator urządzenia sieciowego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Topologie sieci komputerowych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/>
              <a:t>Magistrala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775" y="1616588"/>
            <a:ext cx="5065100" cy="250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652800" y="4568800"/>
            <a:ext cx="83286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źródło: </a:t>
            </a:r>
            <a:r>
              <a:rPr i="1"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http://egzamin-e13.pl/projektowanie-lokalnych-sieci-komputerowych-2/topologie-sieci-komputerowych/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Topologie sieci komputerowych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/>
              <a:t>Pierścień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652800" y="4568800"/>
            <a:ext cx="83286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źródło: http://egzamin-e13.pl/projektowanie-lokalnych-sieci-komputerowych-2/topologie-sieci-komputerowych/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2850" y="1257300"/>
            <a:ext cx="3599456" cy="33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Topologie sieci komputerowych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/>
              <a:t>Gwiazda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652800" y="4568800"/>
            <a:ext cx="83286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źródło: http://egzamin-e13.pl/projektowanie-lokalnych-sieci-komputerowych-2/topologie-sieci-komputerowych/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200" y="1255151"/>
            <a:ext cx="3180960" cy="3106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Topologie sieci komputerowych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/>
              <a:t>Rozszerzona g</a:t>
            </a:r>
            <a:r>
              <a:rPr lang="en"/>
              <a:t>wiazda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652800" y="4568800"/>
            <a:ext cx="83286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źródło: http://egzamin-e13.pl/projektowanie-lokalnych-sieci-komputerowych-2/topologie-sieci-komputerowych/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475" y="1522329"/>
            <a:ext cx="3670437" cy="3046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Adres IP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/>
              <a:t>Każdy komputer (a właściwie każda karta sieciowa) w sieci komputerowej opartej na protokole TCP/IP posiada adres IP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Adres IP nie jest w żaden sposób nadany z góry przez administratorów sieci, może być on łatwo zmieniony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Jeśli użytkownik komputera nie wie, jakiego adresu IP powinien używać, może skorzystać z usługi przydzielenia adresu automatycznie za pomocą DHCP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Adres IP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Każdy pakiet danych w sieci komputerowej opatrzony jest adresem IP odbiorcy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W sieci lokalnej pakiety są wysyłane zawsze do wszystkich komputerów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Każdy komputer ignoruje pakiety, które nie są adresowane do niego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Sieć Internet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Sieć Internet jest oparta na topologii (bardzo) rozszerzonej gwiazdy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299" y="1643200"/>
            <a:ext cx="3559375" cy="28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652800" y="4568800"/>
            <a:ext cx="83286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źródło: opte.org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Sieć Internet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Internet jest siecią rozproszoną, nie jest zarządzany centralnie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Ruch w sieci Internet przepływa przez wiele podsieci, które dzielą się na klasy: Tier 1,2 oraz 3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Na poziomie 3 działają dostawcy usług internetowych (ISP), którzy udostępniają Internet użytkownikom końcowym (np. INEA)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Na Tier 2 i Tier 1 występują sieci, które wymieniają dane międzynarodowo i transkontynentalnie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Wymiana danych na najwyższym poziomie realizowana jest przez tzw. IXP (Internet Exchange Points)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Przesyłanie informacji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/>
              <a:t>Podczas tego wykładu omówimy urządzenia i algorytmy służące do przesyłania danych między komputerami.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/>
              <a:t>Rozpoczniemy od komunikacji pomiędzy dwoma komputerami, a skończymy na omówieniu ogólnych zasad działania sieci Internet.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Sieć Internet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Każdy komputer w sieci Internet jest widoczny pod jakimś adresem IP (podobnie jak w sieci lokalnej)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Możliwe jednak, iż więcej niż jeden komputer będzie używał tego samego “zewnętrznego” adresu IP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Dostawcy usług internetowych zwykle dysponują pewną ograniczoną pulą adresów IP, które rozdzielają pomiędzy swoich użytkowników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Sieć Internet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Jak poznać swój zewnętrzny adres IP? http://www.whatsmyip.org/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Ponieważ jest publicznie wiadomym, kto dysponuje konkretnymi pulami adresów IP w sieci Internet, można z pewną dokładnością uzyskać informacje na temat użytkownika Internetu na podstawie jego IP: https://www.infobyip.com/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Dziękuję za uwagę!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Podstawowe urządzenia sieciowe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/>
              <a:t>Należy rozpocząć od omówienia przewodów sieciowych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/>
              <a:t>To za ich pośrednictwem odbywa się większość ruchu sieciowego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Podstawowe urządzenia sieciowe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/>
              <a:t>Przewód RJ-45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963" y="1684563"/>
            <a:ext cx="5191125" cy="25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900400" y="4490725"/>
            <a:ext cx="67305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źródło: purepc.pl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Podstawowe urządzenia sieciowe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Podstawowy przewód do łączenia komputerów w sieć lokalną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Występuje w wersji ekranowanej lub nieekranowanej; krosowanej lub nie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/>
              <a:t>Jest możliwość zaciśnięcia końcówki samodzielnie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825" y="2215063"/>
            <a:ext cx="1768151" cy="27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2288" y="2490200"/>
            <a:ext cx="300037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Podstawowe urządzenia sieciowe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Światłowód oferuje: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większą szybkość transmisji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brak zakłóceń elektromagnetycznych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/>
              <a:t>Występuje w dwóch wersjach wielomodowej i jednomodowej: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451" y="2466825"/>
            <a:ext cx="5237375" cy="23390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652800" y="4568800"/>
            <a:ext cx="67305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ź</a:t>
            </a:r>
            <a:r>
              <a:rPr i="1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ródło: http://www.dipol.com.pl/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Podstawowe urządzenia sieciowe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/>
              <a:t>Karta sieciowa jest jednym z urządzeń rozszerzenia, służącym do wysyłania</a:t>
            </a:r>
            <a:br>
              <a:rPr lang="en"/>
            </a:br>
            <a:r>
              <a:rPr lang="en"/>
              <a:t>i odbierania danych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100" y="2026563"/>
            <a:ext cx="400050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Podstawowe urządzenia sieciowe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Karty sieciowe komunikują się z urządzeniami zewnętrznymi za pomocą m.in.: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/>
              <a:t>Przewodów RJ-45 (sieć Ethernet)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/>
              <a:t>Fal elektromagnetycznych (WiFi, WLAN)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/>
              <a:t>Przewodów koncentrycznych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Identyfikacja</a:t>
            </a:r>
            <a:r>
              <a:rPr lang="en"/>
              <a:t> urządzeń sieciowych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/>
              <a:t>W systemie Linux istnieje możliwość łatwego zidentyfikowania urządzeń sieciowych przy pomocy komend: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8571"/>
              <a:buFont typeface="Old Standard TT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ip link</a:t>
            </a:r>
            <a:r>
              <a:rPr lang="en"/>
              <a:t> - identyfikacja urządzeń sieciowych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iw list</a:t>
            </a:r>
            <a:r>
              <a:rPr lang="en"/>
              <a:t> - szczegółowa identyfikacja urządzeń sieciowych bezprzewodowych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