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ldStandardT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Wstęp do Informatyki - Wykład 8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Nowoczesne usługi Internetu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Dzięki zebraniu znacznej wielkości bazy danych i zastosowaniu odpowiednich algorytmów wnioskowania, Google opracował Knowledge Graph.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Knowledge Graph to ustrukturyzowana baza wiedzy, umożliwiająca łatwe przeszukiwanie.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Dzięki niej, odpowiedzi na pytania nie trzeba szukać w wynikach wyszukiwania.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Knowledge Graph - ludzie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25" y="1058225"/>
            <a:ext cx="2778910" cy="37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635" y="1058225"/>
            <a:ext cx="3215813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Knowledge Graph - miejsca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25" y="1058225"/>
            <a:ext cx="4001357" cy="37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882" y="1109325"/>
            <a:ext cx="3411119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Knowledge Graph - pogoda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425" y="1120575"/>
            <a:ext cx="4603318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Knowledge Graph - definicja słownikowa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200" y="1109350"/>
            <a:ext cx="5453006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Knowledge Graph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Inne możliwości wyszukiwarki Google: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wyszukiwanie obrazów, filmów, miejsc na mapie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wyszukiwanie obrazem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Dobra instrukcja wyszukiwania przy użyciu Google: https://support.google.com/websearch/answer/134479?hl=en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Translator automatyczny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Google posiada jeden z najlepszych zestawów translatorów automatycznych.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Translatory te opierają swoje działanie na tzw. sztucznych sieciach neuronowych, trenowanych zbiorem przetłumaczonych tekstów.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Przy użyciu Google Translate możliwe jest mówienie do komputera w jednym języku i odsłuchanie tłumaczenia tej mowy na inny język. Każdy z tych elementów jest owocem dziesiątek lat pracy informatyków z całego świata.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Drive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Dzięki doskonale rozwiniętej infrastrukturze do przechowywania danych, wielkie koncerny informatyczne są w stanie zaoferować użytkownikom Internetu ich własne pamięci masowe.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Jest to możliwe dzięki tzw. Cloud Computing.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Cloud Computing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175" y="1058225"/>
            <a:ext cx="4293872" cy="37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146325" y="4715825"/>
            <a:ext cx="32751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Źródło: https://www.slothparadise.com/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Drive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Google Drive jest dyskiem internetowym, podobnym do rozwiązań Dropbox, OneDrive, iCloud i wielu innych.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Na dysku Google można przechowywać własne pliki, które można organizować w foldery.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Nowoczesne usługi Internetu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Na dzisiejszym wykładzie dowiemy się, co można zbudować z dotychczas omówionych komponentów: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kodowanie informacji do danych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przechowywanie i kompresowanie danych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przetwarzanie danych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przesyłanie danych pomiędzy komputerami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Drive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Google Drive posiada także własne narzędzia do tworzenia: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dokumentów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prezentacji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arkuszy kalkulacyjnych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rysunków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formularzy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Drive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Wszystkie pliki na dysku Google mogą być współdzielone z innymi użytkownikami.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Współdzielić można pojedyncze pliki oraz foldery.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Istnieją następujące typy współdzielenia: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Publiczny (dostępność dla wszystkich użytkowników Internetu, możliwość wyszukania)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Link (dostępność tylko dla osób posiadających link)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Współdzielenie z określonymi osobami, posiadającymi konto Google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Drive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Przy współdzieleniu plików można nadawać następujące uprawnienia: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tylko czytanie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czytanie i komentowanie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czytanie, komentowanie i edytowanie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Przy współdzieleniu folderów można nadawać następujące uprawnienia: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edycja, dodawanie i organizacja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czytanie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Pliki znajdujące się w folderze automatycznie otrzymują takie uprawnienia, jak folder.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Dziękuję za uwagę!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Nowoczesne usługi Internetu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Elementem spinającym wszystkie te komponenty są odpowiednie algorytmy.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Nowoczesne usługi Internetu dostarczane przez największe korporacje na rynku usług informatycznych dobrze wykorzystują szerokie spektrum znanych obecnie algorytmów i technologii.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Doskonale nadają się zatem do prezentacji obecnych możliwości Informatyki.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Jednym z najczęściej używanych zaawansowanych narzędzi informatycznych jest popularna wyszukiwarka Google.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Według danych Google, wyszukiwarka ta wykonuje średnio 40 000 wyszukiwań na sekundę, co daje 3.5 miliarda wyszukiwań dziennie i 1.2 tryliona wyszukiwań rocznie.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/>
              <a:t>Aby wyszukiwać skutecznie, warto poznać zaawansowane możliwości tej wyszukiwarki.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Wpisanie do pola wyszukiwania kilku słów standardowo powoduje wyszukanie stron zawierających WSZYSTKIE te słowa: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63" y="2059850"/>
            <a:ext cx="75914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Google potrafi jednak inteligentnie pominąć słowa, których nie może odszukać: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50" y="1997963"/>
            <a:ext cx="76390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Jeśli chcemy wyszukać całą frazę, umieszczamy ją w cudzysłowach</a:t>
            </a:r>
            <a:r>
              <a:rPr lang="en"/>
              <a:t>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25" y="1612688"/>
            <a:ext cx="74771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Istnieje możliwość określenia słów zabronionych: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25" y="1619574"/>
            <a:ext cx="7182676" cy="33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/>
              <a:t>Jeśli chcemy podać zakresy liczb, używamy dwóch kropek: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1586663"/>
            <a:ext cx="75247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