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6A1B27-AA41-4D5A-B13D-A82E7F8DFA8E}">
  <a:tblStyle styleId="{386A1B27-AA41-4D5A-B13D-A82E7F8DF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Wstęp do Informatyki - Wykład 9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Nowoczesne usługi Internetu 2, licencje open-source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systemy liczbowe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00" y="1143100"/>
            <a:ext cx="6411609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systemy liczbowe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00" y="1137000"/>
            <a:ext cx="6376026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znani ludzie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150" y="1143100"/>
            <a:ext cx="5977001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ludzie urodzeni danego dnia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125" y="1058225"/>
            <a:ext cx="526211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informacje żywieniowe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63" y="1109325"/>
            <a:ext cx="600428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fraktale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550" y="1188125"/>
            <a:ext cx="4146327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skomplikowane określenia daty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800" y="1255650"/>
            <a:ext cx="64770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kod Morse’a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900" y="1188100"/>
            <a:ext cx="63531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Licencje open-source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Programy komputerowe są dziełem w znaczeniu prawa obowiązującego w Polsce i w wielu innych krajach.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Wytworzenie i przekazanie oprogramowania jest najczęściej regulowane przez umowy sporządzane pomiędzy dostawcą oprogramowania, a odbiorcą.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Jednak wiele programów jest publikowanych na licencjach tzw. otwartoźródłowych.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Licencje open-source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Licencje typu open-source wprowadzają szereg regulacji dotyczących programu.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Regulacjom podlegają następujące kwestie: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Linkowanie - możliwość linkowania kodu objętego licencją (np. biblioteki) w innych programach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Dystrybucja - dystrybuowanie kodu innym odbiorcom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Modyfikacja - modyfikowanie kodu przez posiadacza licencji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Prywatny użytek - czy modyfikacje kodu muszą być upublicznione, czy mogą pozostać na prywatny użytek autora zmian (np. wewnątrz firmy)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Sublicencjonowanie - czy zmieniony kod może być opublikowany na innej licencji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Copyleft - zezwolenie na dokonanie modyfikacji pod warunkiem, że powstały program zostanie opublikowany na tych samych warunkach.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Nowoczesne usługi Internetu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Kontynuując omawianie nowoczesnych usług Internetu, skupimy się na oprogramowaniu Wolfram Alpha.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Oprogramowanie to początkowo oferowało kilka funkcji matematycznych.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 ostatnich latach znacznie wzbogaciło swoje możliwości.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Licencje open-source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6" name="Shape 176"/>
          <p:cNvGraphicFramePr/>
          <p:nvPr/>
        </p:nvGraphicFramePr>
        <p:xfrm>
          <a:off x="609225" y="1171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{386A1B27-AA41-4D5A-B13D-A82E7F8DFA8E}</a:tableStyleId>
              </a:tblPr>
              <a:tblGrid>
                <a:gridCol w="1531025"/>
                <a:gridCol w="1343450"/>
                <a:gridCol w="1561025"/>
                <a:gridCol w="1313425"/>
                <a:gridCol w="14372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BSD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GNU (GPL)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“Lesser” GNU (LGPL)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MIT License</a:t>
                      </a:r>
                    </a:p>
                  </a:txBody>
                  <a:tcPr marT="91425" marB="91425" marR="91425" marL="91425"/>
                </a:tc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Linkowanie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tylko przez oprogramowanie open-source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Dystrybucja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copyleft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copyleft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</a:tr>
              <a:tr h="429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Modyfikacja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copyleft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copyleft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</a:tr>
              <a:tr h="658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Prywatny użytek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</a:tr>
              <a:tr h="658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Sublicencjonowanie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copyleft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copyleft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Wolfram Alpha został opublikowany w 2009 roku.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Jego twórcą jest spółka Wolfram Alpha LLC, której właścicielem jest międzynarodowy koncern Wolfram Research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2920963"/>
            <a:ext cx="20955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Oprogramowanie Wolfram Alpha jest dostępne za darmo poprzez przeglądarkę internetową.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Istnieje wersja Wolfram Alpha Pro, pozwalająca na umieszczanie i przetwarzanie wielu plików.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Swoimi funkcjonalnościami Wolfram Alpha obejmuje m.in. następujące dziedziny: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Matematyka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Chemia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Fizyka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Historia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Ekonomia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Statystyka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plot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650" y="1058225"/>
            <a:ext cx="4594176" cy="3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torus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50" y="1058225"/>
            <a:ext cx="4626747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pochodna funkcji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25" y="1058225"/>
            <a:ext cx="6257971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Wolfram Alpha - maksimum funkcji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50" y="1154350"/>
            <a:ext cx="519717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