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3694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Wstęp do Informatyki - Wykład 10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Dokumenty i arkusze kalkulacyjne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Word - edytor równań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Edytor równań zawiera również wiele operatorów i symboli, które są połączone z innymi częściami równania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Przykłady: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613800"/>
            <a:ext cx="371475" cy="5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475" y="26138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700" y="2582085"/>
            <a:ext cx="677715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4700" y="2613800"/>
            <a:ext cx="3619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Word - edytor równań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Podobne wzorce istnieją m.in. dla funkcji trygonometrycznych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Zaleca się, aby gdzie tylko jest to możliwe, stosować wzorce zamiast napisów “sin x”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Zalecenie to dotyczy również nawiasów - istnieją wzorce na wszystkie popularne typy nawiasów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Przez 27 lat obecności na rynku program MS Excel rozwinął się w znacznym stopniu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Omówmy najbardziej przydatne zaawansowane funkcje tego programu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Formuły - możliwość obliczania mniej lub bardziej skomplikowanych funkcji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Do najbardziej przydatnych należą: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IF(condition; value_if_true; value_if_false)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CONCATENATE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LOWER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SUM, PRODUCT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INT, ROUND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Warto jednak poznać więcej formuł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Statystyczne: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CORREL - współczynnik korelacji między danymi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STDEVPA - odchylenie standardowe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T.TEST - test t-studenta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COUNTIF, SUMIF - zliczanie/sumowanie wartości pól spełniających określony warunek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Wyszukujące</a:t>
            </a:r>
            <a:r>
              <a:rPr lang="en"/>
              <a:t>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INDEX - zwraca wartość komórki wskazanej w parametrach formuły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MATCH - wyszukuje wartości w zadanym zakresie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FORMULATEXT - zwraca wartość formuły komórki jako łańcuch znaków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Inne</a:t>
            </a:r>
            <a:r>
              <a:rPr lang="en"/>
              <a:t>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BIN2OCT, DEC2OCT...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REPLACE - zamiana części łańcucha znaków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DATE - operacje na dacie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Programu Excel możemy z powodzeniem użyć do rysowania wykresu funkcji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tym celu należy przygotować dwie kolumny - jedną na dziedzinę funkcji, drugą na wartości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Zaznaczamy cały zakres i klikamy na Insert →  Chart → Scatter with smooth lines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MS Excel jest wyposażony w szereg narzędzi do analizy danych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Jednym z tych narzędzi jest tabela przestawna (pivot table)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Rozważmy następujący zbiór danych: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3130513"/>
            <a:ext cx="83439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71600"/>
            <a:ext cx="4903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 kliknięciu na Insert </a:t>
            </a:r>
            <a:r>
              <a:rPr lang="en"/>
              <a:t>→ Pivot table pojawia się tabela, w której możemy definiować pola do analizy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przykładzie wybrano analizę łącznej ceny sprzedanych towarów ze względu na typ produktu i rodzaj płatności: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575" y="1223963"/>
            <a:ext cx="20764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Dokumenty i arkusze kalkulacyjne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Nowoczesne narzędzia do przetwarzania i prezentacji danych są dostępne również w oprogramowaniu biurowym.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Na dzisiejszym wykładzie prześledzimy niektóre funkcje programów MS Word</a:t>
            </a:r>
            <a:br>
              <a:rPr lang="en"/>
            </a:br>
            <a:r>
              <a:rPr lang="en"/>
              <a:t>i MS Excel, które są najbardziej przydatne w pracy informatyka i matematyka.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MS Excel pozwala również na tworzenie makr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Makra pozwalają na zautomatyzowanie powtarzalnych czynności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Podstawową metodą tworzenia makr jest nagrywanie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Na szczęście, makra można też edytować programistycznie przy użyciu języka Visual Basic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Excel - funkcje zaawansowane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00" y="1331900"/>
            <a:ext cx="5095650" cy="28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Office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Pakiet MS Office został pierwszy raz zaprezentowany w roku 1988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Oficjalna data pierwszego wydania MS Office to 19 listopada 1990 roku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Początkowo pakiet składał się z trzech aplikacji: Word, Excel i PowerPoint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Office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Obecnie w pakiecie MS Office znajdują się m.in. następujące programy: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Word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Microsoft Excel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PowerPoint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Access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Office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Outlook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OneNote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Publisher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Skype for Business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Project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Microsoft Visio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Office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Ponadto, pakiet MS Office zawiera aplikacje mobilne oraz serwerowe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Warto zdawać sobie sprawę z potencjału pakietu biurowego, który jest rynkowym liderem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Word - edytor równań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celu zredagowania tekstu, zawierającego symbole i równania matematyczne, konieczne jest użycie edytora równań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Prześledźmy podstawowe funkcje tego narzędzia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Word - edytor równań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971675"/>
            <a:ext cx="88201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MS Word - edytor równań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 grupie “Symbols” znajdują się pojedyncze symbole matematyczne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Można tam znaleźć m.in.: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operatory działań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predykaty równości, mniejszości, większości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litery alfabetu greckiego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symbole sumy, iloczynu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Wszystkie symbole w tej grupie są statyczne, tj. ich wyświetlanie nie zmienia się wraz ze zmianami kontekstu, w którym występują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