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eis.org/wiki/List_of_LaTeX_mathematical_symbol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3694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Wstęp do Informatyki - Wykład 11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LaTeX i Beamer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Wszystkie omówione do tej pory deklaracje znajdują się w tzw. preambule dokumentu.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Tekst dokumentu umieszczamy w części właściwej, tj. między komendami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\begin{document}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\end{document}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Komendy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\section</a:t>
            </a:r>
            <a:r>
              <a:rPr lang="en"/>
              <a:t> 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\subsection</a:t>
            </a:r>
            <a:r>
              <a:rPr lang="en"/>
              <a:t> dzielą dokument na rozdziały i podrozdziały.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Są one automatycznie numerowane.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W prosty sposób możemy umieścić w dokumencie wypunktowanie: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\begin{itemize}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\item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Element 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\item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Element 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\end{itemize}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oraz numerowanie</a:t>
            </a:r>
            <a:r>
              <a:rPr lang="en"/>
              <a:t>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\begin{enumerate}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\item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Element 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\item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Element 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\end{enumerate}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LaTeX jest bardzo wygodnym narzędziem do pisania formuł matematycznych.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Umieszczamy je w komendzie: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\begin{equation}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\end{equation}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Ułamki zwykłe tworzymy przy użyciu komendy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\frac{}{}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Symbol pierwiastka: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\sqrt{}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Lista matematycznych symboli: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https://oeis.org/wiki/List_of_LaTeX_mathematical_symbols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Beamer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Beamer to oparta na LaTeX-u biblioteka do tworzenia prezentacji.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Spróbujmy w TeXworks utworzyć prezentację Beamer na podstawie szablonu generic-ornate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Beamer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Zauważmy, iż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\documentclass</a:t>
            </a:r>
            <a:r>
              <a:rPr lang="en"/>
              <a:t> naszego dokumentu został ustawiony na “beamer”.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Choć w dokumencie jest wiele komend, których jeszcze nie znamy, spróbujmy zmodyfikować prezentację.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Beamer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Do oddzielenia slajdów prezentacji służy komenda 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\begin{frame} \end{frame}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Consolas"/>
              <a:buChar char="●"/>
            </a:pPr>
            <a:r>
              <a:rPr lang="en"/>
              <a:t>Komenda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\pause </a:t>
            </a:r>
            <a:r>
              <a:rPr lang="en"/>
              <a:t>służy do stopniowego odsłaniania zawartości slajdu. Każda część znajdzie się na osobnej stronie w wynikowym dokumencie PDF.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Dziękuję za uwagę!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Alternatywne podejście do przygotowywania dokumentów użytkowych prezentuje LaTeX.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Pisanie dokumentów w LaTeX-u przypomina pisanie programów komputerowych.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 pierwszym kroku należy przygotować plik źródłowy jako zwykły plik tekstowy, z roszerzeniem “.tex”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Na pliku źródłowym uruchamiamy kompilację i powstaje wynikowy plik PDF.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LaTeX nie jest zatem edytorem typu WYSIWYG.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Dobrym środowiskiem do przygotowywania dokumentów LaTeX jest TeXworks.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Prześledźmy przykładowy dokument LaTeX: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\documentclass[11pt]{article}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\usepackage[utf8]{inputenc}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\title{Artykuł testowy}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\author{Rafał Jaworski}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\begin{document}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\maketitle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\section{Rozdział}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Treść rozdziału 1.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\subsection{Podrozdział}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Treść podrozdziału.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\end{document}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 pliku źródłowym LaTeX znajduje się tekst oraz komendy.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Każda komenda rozpoczyna się znakiem \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Format komendy jest następujący: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\komenda[argumenty]{parametr}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rzy czym argumenty i parametr nie są wymagane.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Komenda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\documentclass</a:t>
            </a:r>
            <a:r>
              <a:rPr lang="en"/>
              <a:t> służy do zadeklarowania klasy naszego dokumentu. Niektóre dostępne parametry tej komendy to: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article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letter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Deklaracja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\usepackage[utf8]{inputenc} </a:t>
            </a:r>
            <a:r>
              <a:rPr lang="en"/>
              <a:t>jest konieczna, jeśli chcemy używać polskich znaków w dokumencie.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W klasie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/>
              <a:t> używamy komend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\title</a:t>
            </a:r>
            <a:r>
              <a:rPr lang="en"/>
              <a:t> 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\author</a:t>
            </a:r>
            <a:r>
              <a:rPr lang="en"/>
              <a:t>, w celu określenia tytułu i autora dokumentu.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 ważne, komendy te nie powodują wyświetlenia tytułu i autora, a jedynie zapamiętują te informacje.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Do wyświetlenia tytułu i autora dokumentu służy komenda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\maketitle</a:t>
            </a:r>
            <a:r>
              <a:rPr lang="en"/>
              <a:t>, znajdująca się w części właściwej dokumentu.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LaTeX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Wszystkie omówione do tej pory deklaracje znajdują się w tzw. preambule dokumentu.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Tekst dokumentu umieszczamy w części właściwej, tj. między komendami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\begin{document}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\end{document}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