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369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Wstęp do Informatyki - Wykład 12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Repozytoria danych - 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Zatem wszystko gotowe, można commitować: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commit -m “dodanie pliku”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Opcja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-m</a:t>
            </a:r>
            <a:r>
              <a:rPr lang="en"/>
              <a:t> służy do podania komunikatu. Warto dobrze opisywać zmiany, których dokonujemy. Często commit wprowadza zmiany do wielu plików. Sprawdźmy, jaki jest teraz wynik komendy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 branch master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nothing to commit, working directory clean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teraz zmodyfikujmy zawartość naszego pliku: 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“hello again” &gt;&gt; file1.txt</a:t>
            </a:r>
          </a:p>
          <a:p>
            <a:pPr indent="-342900" lvl="0" marL="457200" rtl="0">
              <a:spcBef>
                <a:spcPts val="0"/>
              </a:spcBef>
              <a:buSzPts val="1800"/>
              <a:buFont typeface="Consolas"/>
              <a:buChar char="●"/>
            </a:pPr>
            <a:r>
              <a:rPr lang="en"/>
              <a:t>Co teraz pokaże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git status?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Changes not staged for commit: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(use "git add &lt;file&gt;..." to update what will be committed)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(use "git checkout -- &lt;file&gt;..." to discard changes in working directory)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modified:   file1.txt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Repozytorium wykryło zmianę w pliku, ale zmiana ta jeszcze nie będzie commitowana (nie jest </a:t>
            </a:r>
            <a:r>
              <a:rPr i="1" lang="en"/>
              <a:t>staged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Aby dodać zmianę do commita używamy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add file1.txt</a:t>
            </a:r>
            <a:r>
              <a:rPr lang="en"/>
              <a:t>, aby cofnąć: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checkout file1.txt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Możemy również sprawdzić, co zmieniło się w pliku od ostatniego commita poprzez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diff file1.txt: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@@ -1 +1,2 @@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hello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+hello again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Polecenie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log</a:t>
            </a:r>
            <a:r>
              <a:rPr lang="en"/>
              <a:t> pokazuje listę commitów, które wykonano w danym repozytorium: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commit 588330c6b6d728f7fed2d7cea59a1e309291c625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Author: rjawor &lt;rjawor@amu.edu.pl&gt;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Date:   Tue Jan 2 22:36:54 2018 +0100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dodanie pliku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ten sposób tworzymy i uaktualniamy nasze lokalne repozytorium.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 jednak w sytuacji, gdy chcemy pracować z innymi osobami?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Git jest tzw. rozproszonym systemem kontroli wersji.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475" y="1016500"/>
            <a:ext cx="900125" cy="9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400" y="3337825"/>
            <a:ext cx="900125" cy="9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75" y="3337825"/>
            <a:ext cx="900125" cy="9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275" y="3337825"/>
            <a:ext cx="900125" cy="9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028850" y="620200"/>
            <a:ext cx="2103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Repozytorium centralne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284438" y="4237950"/>
            <a:ext cx="1440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Deweloper 1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360500" y="4289050"/>
            <a:ext cx="1440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Deweloper 2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436538" y="4289050"/>
            <a:ext cx="1440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Deweloper 3</a:t>
            </a:r>
          </a:p>
        </p:txBody>
      </p:sp>
      <p:cxnSp>
        <p:nvCxnSpPr>
          <p:cNvPr id="152" name="Shape 152"/>
          <p:cNvCxnSpPr/>
          <p:nvPr/>
        </p:nvCxnSpPr>
        <p:spPr>
          <a:xfrm flipH="1" rot="10800000">
            <a:off x="2070900" y="1992025"/>
            <a:ext cx="1328100" cy="11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2223300" y="2144425"/>
            <a:ext cx="1328100" cy="11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54" name="Shape 154"/>
          <p:cNvCxnSpPr>
            <a:stCxn id="146" idx="0"/>
          </p:cNvCxnSpPr>
          <p:nvPr/>
        </p:nvCxnSpPr>
        <p:spPr>
          <a:xfrm rot="10800000">
            <a:off x="3880638" y="1943725"/>
            <a:ext cx="20100" cy="13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4016575" y="2044988"/>
            <a:ext cx="15900" cy="12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x="4704550" y="1941450"/>
            <a:ext cx="1271700" cy="12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x="4553075" y="2043338"/>
            <a:ext cx="1271700" cy="12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58" name="Shape 158"/>
          <p:cNvSpPr txBox="1"/>
          <p:nvPr/>
        </p:nvSpPr>
        <p:spPr>
          <a:xfrm>
            <a:off x="4890725" y="2768700"/>
            <a:ext cx="59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push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436550" y="2431050"/>
            <a:ext cx="59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pull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409588" y="2920650"/>
            <a:ext cx="59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push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223300" y="2318500"/>
            <a:ext cx="59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push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004438" y="2589025"/>
            <a:ext cx="59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pull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899575" y="2532938"/>
            <a:ext cx="596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Każdy deweloper posiada swoją lokalną kopię centralnego repozytorium.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Przed rozpoczęciem dnia pracy, deweloper wykonuje polecenie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"/>
              <a:t> </a:t>
            </a:r>
            <a:br>
              <a:rPr lang="en"/>
            </a:br>
            <a:r>
              <a:rPr lang="en"/>
              <a:t>i ściąga wszystkie nowe commity z centralnego repozytorium.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 zakończeniu pracy dokonuje operacji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</a:t>
            </a:r>
            <a:r>
              <a:rPr lang="en"/>
              <a:t>, wysyłając swoje nowe commity do centralnego repozytorium.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Podczas operacji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"/>
              <a:t> Git automatycznie dokonuje tzw. scalenia zmian (commitów).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Commity, które modyfikują różne pliki (niekonfliktujące), zostają scalone</a:t>
            </a:r>
            <a:br>
              <a:rPr lang="en"/>
            </a:br>
            <a:r>
              <a:rPr lang="en"/>
              <a:t>w sposób naturalny - powstaje commit, który wprowadza wszystkie te zmiany.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Commity które modyfikują ten sam plik, ale w różnych miejscach, również są niekonfliktujące (jest to zasadnicza różnica w stosunku do starszych systemów, np. SVN).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Problem pojawia się, gdy commity ściągane przez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"/>
              <a:t> modyfikują ten sam plik w tych samych liniach, co lokalne commity. Wówczas deweloper musi rozwiązać ten konflikt ręcznie i zrobić nowy commit.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ten sposób rozwiązuje się konflikty podczas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"/>
              <a:t>. Jak natomiast rozwiązuje się konflikty przy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</a:t>
            </a:r>
            <a:r>
              <a:rPr lang="en"/>
              <a:t>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Tu zasada jest prosta - Git nie pozwala wykonać operacji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push</a:t>
            </a:r>
            <a:r>
              <a:rPr lang="en"/>
              <a:t>, jeśli nie wykonaliśmy wcześniej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"/>
              <a:t> i nie rozwiązaliśmy ewentualnych konfliktów.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Dzięki swoim funkcjonalnościom Git zapewnia: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spójność danych (dzięki wymuszeniu rozwiązywania konfliktów)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bezpieczeństwo (każde lokalne repozytorium jest kopią zapasową)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łatwą współpracę wielu deweloperów (dzięki automatycznemu scalaniu zmian)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Warto jak najlepiej poznać funkcje Git-a!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Sugerowana dalsza lektura: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branch</a:t>
            </a:r>
            <a:r>
              <a:rPr lang="en"/>
              <a:t> oraz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merge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Repozytoria danych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Ważnym narzędziem pracy każdego informatyka są repozytoria danych (inna nazwa - systemy kontroli wersji, VCS).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Repozytorium danych służy do zarządzania zestawem plików, które mogą być modyfikowane przez wielu użytkowników jednocześnie.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Dobre r</a:t>
            </a:r>
            <a:r>
              <a:rPr lang="en"/>
              <a:t>epozytorium powinno zapewnić spójność i bezpieczeństwo danych.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Repozytoria danych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Podstawowym zastosowaniem repozytoriów danych jest zarządzanie projektami, w których tworzone jest wiele plików tekstowych - projektami programistycznymi.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Mogą one jednak być stosowane także do edycji dokumentów (LaTeX).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Git jest wiodącym repozytorium danych, stosowanym powszechnie w projektach zespołowych.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Git jest oprogramowaniem typu open-source, udostępnionym na licencji GPL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Alternatywą dla Gita jest Mercurial.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Wcześniej popularne były CVS oraz SVN.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Repozytorium danych Git może zostać utworzone w dowolnym katalogu na dysku.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Aby je utworzyć, należy z wewnątrz tego katalogu wykonać polecenie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init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Od tej pory wskazany katalog staje się repozytorium, które będzie śledziło wszystkie zmiany w każdym katalogu i każdym pliku.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Spróbujmy dodać nowy plik do repozytorium: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“hello” &gt; file1.txt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Sprawdźmy, czy repozytorium “wie” o nowym pliku: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Untracked files: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(use "git add &lt;file&gt;..." to include in what will be committed)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file1.txt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nothing added to commit but untracked files present (use "git add" to track)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Nasz plik widnieje w tym momencie jako “untracked”, czyli nieśledzony.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Oznacza to, że repozytorium widzi go jako plik nowo dodany do katalogu, który nie jest jeszcze w repozytorium.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Dodajmy go do repozytorium.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Dodawanie pliku oraz wykonywanie wszelkich zmian w repozytorium jest możliwe dzięki operacji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commit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Commit jest wprowadzeniem danej zmiany do repozytorium.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Operacja ta jest dwuetapowa - w pierwszym kroku oznaczamy, które zmiany chcemy commitować (</a:t>
            </a:r>
            <a:r>
              <a:rPr i="1" lang="en"/>
              <a:t>staging changes</a:t>
            </a:r>
            <a:r>
              <a:rPr lang="en"/>
              <a:t>), a w drugim kroku dokonujemy samego commita.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Dodanie pliku first1.txt do commita (ale nie commitowanie!):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git add file1.txt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Sprawdźmy, jaki jest teraz wynik komendy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Changes to be committed: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(use "git rm --cached &lt;file&gt;..." to unstage)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new file:   file1.txt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