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1812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812560" y="1411560"/>
            <a:ext cx="3811680" cy="229968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412560" y="2412360"/>
            <a:ext cx="4027680" cy="229968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6702840" y="756360"/>
            <a:ext cx="1435680" cy="571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(IP)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4686840" y="612360"/>
            <a:ext cx="283680" cy="651456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9870840" y="612360"/>
            <a:ext cx="283680" cy="651456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6702840" y="1548360"/>
            <a:ext cx="1435680" cy="571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Address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(MAR)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6702840" y="2268360"/>
            <a:ext cx="1435680" cy="1291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64K x 8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RAM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1518840" y="900360"/>
            <a:ext cx="1435680" cy="427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1518840" y="1548360"/>
            <a:ext cx="1435680" cy="427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1518840" y="2556360"/>
            <a:ext cx="1435680" cy="4276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X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1512360" y="3132360"/>
            <a:ext cx="1435680" cy="859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Adder / Substractor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1512360" y="4140360"/>
            <a:ext cx="1435680" cy="4276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Y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1512360" y="4824360"/>
            <a:ext cx="1435680" cy="427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1512360" y="5472360"/>
            <a:ext cx="1435680" cy="427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C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1512360" y="6113880"/>
            <a:ext cx="1435680" cy="434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1" name="Line 16"/>
          <p:cNvSpPr/>
          <p:nvPr/>
        </p:nvSpPr>
        <p:spPr>
          <a:xfrm>
            <a:off x="936360" y="3564360"/>
            <a:ext cx="57276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2" name="Line 17"/>
          <p:cNvSpPr/>
          <p:nvPr/>
        </p:nvSpPr>
        <p:spPr>
          <a:xfrm>
            <a:off x="2238840" y="1983600"/>
            <a:ext cx="0" cy="572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A_TO_X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3" name="Line 18"/>
          <p:cNvSpPr/>
          <p:nvPr/>
        </p:nvSpPr>
        <p:spPr>
          <a:xfrm>
            <a:off x="8142840" y="118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4" name="Line 19"/>
          <p:cNvSpPr/>
          <p:nvPr/>
        </p:nvSpPr>
        <p:spPr>
          <a:xfrm>
            <a:off x="8142840" y="90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ADDR_TO_IP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5" name="Line 20"/>
          <p:cNvSpPr/>
          <p:nvPr/>
        </p:nvSpPr>
        <p:spPr>
          <a:xfrm>
            <a:off x="2958840" y="11142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6" name="CustomShape 21"/>
          <p:cNvSpPr/>
          <p:nvPr/>
        </p:nvSpPr>
        <p:spPr>
          <a:xfrm rot="16200000">
            <a:off x="2886840" y="3352680"/>
            <a:ext cx="859680" cy="4276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Z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7" name="CustomShape 22"/>
          <p:cNvSpPr/>
          <p:nvPr/>
        </p:nvSpPr>
        <p:spPr>
          <a:xfrm rot="16200000">
            <a:off x="288360" y="3352680"/>
            <a:ext cx="859680" cy="427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8" name="Line 23"/>
          <p:cNvSpPr/>
          <p:nvPr/>
        </p:nvSpPr>
        <p:spPr>
          <a:xfrm>
            <a:off x="4974840" y="3060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MDR_TO_DATA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9" name="Line 24"/>
          <p:cNvSpPr/>
          <p:nvPr/>
        </p:nvSpPr>
        <p:spPr>
          <a:xfrm>
            <a:off x="4974840" y="2772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0" name="Line 25"/>
          <p:cNvSpPr/>
          <p:nvPr/>
        </p:nvSpPr>
        <p:spPr>
          <a:xfrm flipV="1">
            <a:off x="2238840" y="2991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26"/>
          <p:cNvSpPr/>
          <p:nvPr/>
        </p:nvSpPr>
        <p:spPr>
          <a:xfrm flipV="1">
            <a:off x="2238840" y="3996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7"/>
          <p:cNvSpPr/>
          <p:nvPr/>
        </p:nvSpPr>
        <p:spPr>
          <a:xfrm>
            <a:off x="2962080" y="3564360"/>
            <a:ext cx="14076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8"/>
          <p:cNvSpPr/>
          <p:nvPr/>
        </p:nvSpPr>
        <p:spPr>
          <a:xfrm rot="16200000">
            <a:off x="5690160" y="2632680"/>
            <a:ext cx="1291680" cy="571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Data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(MDR)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4" name="Line 29"/>
          <p:cNvSpPr/>
          <p:nvPr/>
        </p:nvSpPr>
        <p:spPr>
          <a:xfrm flipV="1">
            <a:off x="7422840" y="2124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30"/>
          <p:cNvSpPr/>
          <p:nvPr/>
        </p:nvSpPr>
        <p:spPr>
          <a:xfrm>
            <a:off x="3534840" y="3564360"/>
            <a:ext cx="115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Z_TO_DATA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6" name="Line 31"/>
          <p:cNvSpPr/>
          <p:nvPr/>
        </p:nvSpPr>
        <p:spPr>
          <a:xfrm>
            <a:off x="2952360" y="435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DATA_TO_Y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7" name="Line 32"/>
          <p:cNvSpPr/>
          <p:nvPr/>
        </p:nvSpPr>
        <p:spPr>
          <a:xfrm>
            <a:off x="2958840" y="190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8" name="Line 33"/>
          <p:cNvSpPr/>
          <p:nvPr/>
        </p:nvSpPr>
        <p:spPr>
          <a:xfrm>
            <a:off x="2958840" y="162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9" name="Line 34"/>
          <p:cNvSpPr/>
          <p:nvPr/>
        </p:nvSpPr>
        <p:spPr>
          <a:xfrm>
            <a:off x="2952360" y="518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B_TO_DATA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0" name="Line 35"/>
          <p:cNvSpPr/>
          <p:nvPr/>
        </p:nvSpPr>
        <p:spPr>
          <a:xfrm>
            <a:off x="2952360" y="489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DATA_TO_B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1" name="Line 36"/>
          <p:cNvSpPr/>
          <p:nvPr/>
        </p:nvSpPr>
        <p:spPr>
          <a:xfrm>
            <a:off x="4968000" y="6516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2" name="Line 37"/>
          <p:cNvSpPr/>
          <p:nvPr/>
        </p:nvSpPr>
        <p:spPr>
          <a:xfrm>
            <a:off x="4968000" y="6300000"/>
            <a:ext cx="4896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ADDR_HI_TO_DATA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3" name="Line 38"/>
          <p:cNvSpPr/>
          <p:nvPr/>
        </p:nvSpPr>
        <p:spPr>
          <a:xfrm>
            <a:off x="2952360" y="648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4" name="Line 39"/>
          <p:cNvSpPr/>
          <p:nvPr/>
        </p:nvSpPr>
        <p:spPr>
          <a:xfrm>
            <a:off x="2952360" y="619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DATA_TO_D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5" name="Line 40"/>
          <p:cNvSpPr/>
          <p:nvPr/>
        </p:nvSpPr>
        <p:spPr>
          <a:xfrm>
            <a:off x="8142840" y="183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ADDR_TO_MAR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6" name="CustomShape 41"/>
          <p:cNvSpPr/>
          <p:nvPr/>
        </p:nvSpPr>
        <p:spPr>
          <a:xfrm>
            <a:off x="1518840" y="324360"/>
            <a:ext cx="1435680" cy="42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Control Unit /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Microsequencer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77" name="Line 42"/>
          <p:cNvSpPr/>
          <p:nvPr/>
        </p:nvSpPr>
        <p:spPr>
          <a:xfrm flipV="1">
            <a:off x="2238840" y="759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43"/>
          <p:cNvSpPr/>
          <p:nvPr/>
        </p:nvSpPr>
        <p:spPr>
          <a:xfrm>
            <a:off x="736560" y="540360"/>
            <a:ext cx="0" cy="25887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44"/>
          <p:cNvSpPr/>
          <p:nvPr/>
        </p:nvSpPr>
        <p:spPr>
          <a:xfrm>
            <a:off x="736560" y="540360"/>
            <a:ext cx="7822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5"/>
          <p:cNvSpPr/>
          <p:nvPr/>
        </p:nvSpPr>
        <p:spPr>
          <a:xfrm>
            <a:off x="4566960" y="324000"/>
            <a:ext cx="5274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81" name="CustomShape 46"/>
          <p:cNvSpPr/>
          <p:nvPr/>
        </p:nvSpPr>
        <p:spPr>
          <a:xfrm>
            <a:off x="9670680" y="324360"/>
            <a:ext cx="6958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82" name="CustomShape 47"/>
          <p:cNvSpPr/>
          <p:nvPr/>
        </p:nvSpPr>
        <p:spPr>
          <a:xfrm>
            <a:off x="3251520" y="2448360"/>
            <a:ext cx="115272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Arithmetic</a:t>
            </a:r>
            <a:endParaRPr b="0" lang="de-DE" sz="15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Logic Unit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83" name="CustomShape 48"/>
          <p:cNvSpPr/>
          <p:nvPr/>
        </p:nvSpPr>
        <p:spPr>
          <a:xfrm>
            <a:off x="8656560" y="3348000"/>
            <a:ext cx="9316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84" name="CustomShape 49"/>
          <p:cNvSpPr/>
          <p:nvPr/>
        </p:nvSpPr>
        <p:spPr>
          <a:xfrm>
            <a:off x="1464480" y="1116360"/>
            <a:ext cx="39816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5" name="CustomShape 50"/>
          <p:cNvSpPr/>
          <p:nvPr/>
        </p:nvSpPr>
        <p:spPr>
          <a:xfrm>
            <a:off x="6641280" y="885960"/>
            <a:ext cx="104760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6" name="CustomShape 51"/>
          <p:cNvSpPr/>
          <p:nvPr/>
        </p:nvSpPr>
        <p:spPr>
          <a:xfrm>
            <a:off x="1450080" y="640836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7" name="CustomShape 52"/>
          <p:cNvSpPr/>
          <p:nvPr/>
        </p:nvSpPr>
        <p:spPr>
          <a:xfrm>
            <a:off x="1450080" y="576036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8" name="CustomShape 53"/>
          <p:cNvSpPr/>
          <p:nvPr/>
        </p:nvSpPr>
        <p:spPr>
          <a:xfrm>
            <a:off x="1450080" y="511236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9" name="CustomShape 54"/>
          <p:cNvSpPr/>
          <p:nvPr/>
        </p:nvSpPr>
        <p:spPr>
          <a:xfrm>
            <a:off x="434880" y="3794760"/>
            <a:ext cx="39852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0" name="CustomShape 55"/>
          <p:cNvSpPr/>
          <p:nvPr/>
        </p:nvSpPr>
        <p:spPr>
          <a:xfrm>
            <a:off x="1457280" y="183636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1" name="CustomShape 56"/>
          <p:cNvSpPr/>
          <p:nvPr/>
        </p:nvSpPr>
        <p:spPr>
          <a:xfrm>
            <a:off x="1457280" y="284436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2" name="CustomShape 57"/>
          <p:cNvSpPr/>
          <p:nvPr/>
        </p:nvSpPr>
        <p:spPr>
          <a:xfrm>
            <a:off x="1450080" y="442836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3" name="CustomShape 58"/>
          <p:cNvSpPr/>
          <p:nvPr/>
        </p:nvSpPr>
        <p:spPr>
          <a:xfrm>
            <a:off x="6641280" y="1757160"/>
            <a:ext cx="111960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MAR_INC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4" name="CustomShape 59"/>
          <p:cNvSpPr/>
          <p:nvPr/>
        </p:nvSpPr>
        <p:spPr>
          <a:xfrm>
            <a:off x="6655680" y="340236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5" name="CustomShape 60"/>
          <p:cNvSpPr/>
          <p:nvPr/>
        </p:nvSpPr>
        <p:spPr>
          <a:xfrm>
            <a:off x="1450080" y="3852360"/>
            <a:ext cx="448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SUB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6" name="Line 61"/>
          <p:cNvSpPr/>
          <p:nvPr/>
        </p:nvSpPr>
        <p:spPr>
          <a:xfrm>
            <a:off x="6626880" y="2916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2"/>
          <p:cNvSpPr/>
          <p:nvPr/>
        </p:nvSpPr>
        <p:spPr>
          <a:xfrm>
            <a:off x="6702840" y="5428080"/>
            <a:ext cx="1435680" cy="571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Stack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(SP)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98" name="Line 63"/>
          <p:cNvSpPr/>
          <p:nvPr/>
        </p:nvSpPr>
        <p:spPr>
          <a:xfrm>
            <a:off x="8142840" y="5860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9" name="Line 64"/>
          <p:cNvSpPr/>
          <p:nvPr/>
        </p:nvSpPr>
        <p:spPr>
          <a:xfrm>
            <a:off x="8142840" y="5572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ADDR_TO_SP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0" name="CustomShape 65"/>
          <p:cNvSpPr/>
          <p:nvPr/>
        </p:nvSpPr>
        <p:spPr>
          <a:xfrm>
            <a:off x="1454760" y="460440"/>
            <a:ext cx="4496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NXT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1" name="Line 66"/>
          <p:cNvSpPr/>
          <p:nvPr/>
        </p:nvSpPr>
        <p:spPr>
          <a:xfrm>
            <a:off x="1545120" y="509400"/>
            <a:ext cx="12600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7"/>
          <p:cNvSpPr/>
          <p:nvPr/>
        </p:nvSpPr>
        <p:spPr>
          <a:xfrm>
            <a:off x="2798640" y="88704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3" name="CustomShape 68"/>
          <p:cNvSpPr/>
          <p:nvPr/>
        </p:nvSpPr>
        <p:spPr>
          <a:xfrm>
            <a:off x="2798640" y="152640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4" name="CustomShape 69"/>
          <p:cNvSpPr/>
          <p:nvPr/>
        </p:nvSpPr>
        <p:spPr>
          <a:xfrm>
            <a:off x="2798640" y="253440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5" name="CustomShape 70"/>
          <p:cNvSpPr/>
          <p:nvPr/>
        </p:nvSpPr>
        <p:spPr>
          <a:xfrm>
            <a:off x="2798640" y="411876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6" name="CustomShape 71"/>
          <p:cNvSpPr/>
          <p:nvPr/>
        </p:nvSpPr>
        <p:spPr>
          <a:xfrm>
            <a:off x="2798640" y="480276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7" name="CustomShape 72"/>
          <p:cNvSpPr/>
          <p:nvPr/>
        </p:nvSpPr>
        <p:spPr>
          <a:xfrm>
            <a:off x="2798640" y="545724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8" name="CustomShape 73"/>
          <p:cNvSpPr/>
          <p:nvPr/>
        </p:nvSpPr>
        <p:spPr>
          <a:xfrm>
            <a:off x="2798640" y="609336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9" name="CustomShape 74"/>
          <p:cNvSpPr/>
          <p:nvPr/>
        </p:nvSpPr>
        <p:spPr>
          <a:xfrm>
            <a:off x="3384000" y="311544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0" name="CustomShape 75"/>
          <p:cNvSpPr/>
          <p:nvPr/>
        </p:nvSpPr>
        <p:spPr>
          <a:xfrm>
            <a:off x="779040" y="310896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1" name="CustomShape 76"/>
          <p:cNvSpPr/>
          <p:nvPr/>
        </p:nvSpPr>
        <p:spPr>
          <a:xfrm>
            <a:off x="7949160" y="73440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2" name="CustomShape 77"/>
          <p:cNvSpPr/>
          <p:nvPr/>
        </p:nvSpPr>
        <p:spPr>
          <a:xfrm>
            <a:off x="7949160" y="152640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3" name="CustomShape 78"/>
          <p:cNvSpPr/>
          <p:nvPr/>
        </p:nvSpPr>
        <p:spPr>
          <a:xfrm>
            <a:off x="7955280" y="540000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4" name="CustomShape 79"/>
          <p:cNvSpPr/>
          <p:nvPr/>
        </p:nvSpPr>
        <p:spPr>
          <a:xfrm>
            <a:off x="6466320" y="224532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5" name="CustomShape 80"/>
          <p:cNvSpPr/>
          <p:nvPr/>
        </p:nvSpPr>
        <p:spPr>
          <a:xfrm>
            <a:off x="3024000" y="325080"/>
            <a:ext cx="709920" cy="4276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Clock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16" name="Line 81"/>
          <p:cNvSpPr/>
          <p:nvPr/>
        </p:nvSpPr>
        <p:spPr>
          <a:xfrm>
            <a:off x="2957760" y="540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2"/>
          <p:cNvSpPr/>
          <p:nvPr/>
        </p:nvSpPr>
        <p:spPr>
          <a:xfrm>
            <a:off x="2957760" y="612000"/>
            <a:ext cx="448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HLT</a:t>
            </a:r>
            <a:endParaRPr b="0" lang="de-DE" sz="500" spc="-1" strike="noStrike">
              <a:latin typeface="Arial"/>
            </a:endParaRPr>
          </a:p>
        </p:txBody>
      </p:sp>
      <p:graphicFrame>
        <p:nvGraphicFramePr>
          <p:cNvPr id="118" name="Table 83"/>
          <p:cNvGraphicFramePr/>
          <p:nvPr/>
        </p:nvGraphicFramePr>
        <p:xfrm>
          <a:off x="720360" y="6930000"/>
          <a:ext cx="1727640" cy="198000"/>
        </p:xfrm>
        <a:graphic>
          <a:graphicData uri="http://schemas.openxmlformats.org/drawingml/2006/table">
            <a:tbl>
              <a:tblPr/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198360"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latin typeface="Arial"/>
                        </a:rPr>
                        <a:t>C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latin typeface="Arial"/>
                        </a:rPr>
                        <a:t>Z</a:t>
                      </a:r>
                      <a:endParaRPr b="0" lang="de-DE" sz="700" spc="-1" strike="noStrike">
                        <a:latin typeface="Arial"/>
                      </a:endParaRPr>
                    </a:p>
                  </a:txBody>
                  <a:tcPr marL="90000" marR="90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9" name="CustomShape 84"/>
          <p:cNvSpPr/>
          <p:nvPr/>
        </p:nvSpPr>
        <p:spPr>
          <a:xfrm>
            <a:off x="294120" y="6930000"/>
            <a:ext cx="43416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0" name="CustomShape 85"/>
          <p:cNvSpPr/>
          <p:nvPr/>
        </p:nvSpPr>
        <p:spPr>
          <a:xfrm>
            <a:off x="6706080" y="3844080"/>
            <a:ext cx="1435680" cy="571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1" name="Line 86"/>
          <p:cNvSpPr/>
          <p:nvPr/>
        </p:nvSpPr>
        <p:spPr>
          <a:xfrm>
            <a:off x="8146080" y="4276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HL_TO_ADDR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2" name="Line 87"/>
          <p:cNvSpPr/>
          <p:nvPr/>
        </p:nvSpPr>
        <p:spPr>
          <a:xfrm>
            <a:off x="8146080" y="3988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ADDR_TO_HL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3" name="CustomShape 88"/>
          <p:cNvSpPr/>
          <p:nvPr/>
        </p:nvSpPr>
        <p:spPr>
          <a:xfrm>
            <a:off x="6658920" y="4197600"/>
            <a:ext cx="44856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4" name="CustomShape 89"/>
          <p:cNvSpPr/>
          <p:nvPr/>
        </p:nvSpPr>
        <p:spPr>
          <a:xfrm>
            <a:off x="7958520" y="381600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5" name="CustomShape 90"/>
          <p:cNvSpPr/>
          <p:nvPr/>
        </p:nvSpPr>
        <p:spPr>
          <a:xfrm>
            <a:off x="6050160" y="3840840"/>
            <a:ext cx="571680" cy="262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6" name="CustomShape 91"/>
          <p:cNvSpPr/>
          <p:nvPr/>
        </p:nvSpPr>
        <p:spPr>
          <a:xfrm>
            <a:off x="6050160" y="4154400"/>
            <a:ext cx="571680" cy="262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27" name="Line 92"/>
          <p:cNvSpPr/>
          <p:nvPr/>
        </p:nvSpPr>
        <p:spPr>
          <a:xfrm>
            <a:off x="6627240" y="39672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93"/>
          <p:cNvSpPr/>
          <p:nvPr/>
        </p:nvSpPr>
        <p:spPr>
          <a:xfrm>
            <a:off x="6627600" y="4284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94"/>
          <p:cNvSpPr/>
          <p:nvPr/>
        </p:nvSpPr>
        <p:spPr>
          <a:xfrm>
            <a:off x="6472800" y="381600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0" name="CustomShape 95"/>
          <p:cNvSpPr/>
          <p:nvPr/>
        </p:nvSpPr>
        <p:spPr>
          <a:xfrm>
            <a:off x="6472800" y="412560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1" name="CustomShape 96"/>
          <p:cNvSpPr/>
          <p:nvPr/>
        </p:nvSpPr>
        <p:spPr>
          <a:xfrm>
            <a:off x="6708960" y="4636080"/>
            <a:ext cx="1435680" cy="5716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Temporary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(T)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latin typeface="Arial"/>
            </a:endParaRPr>
          </a:p>
        </p:txBody>
      </p:sp>
      <p:sp>
        <p:nvSpPr>
          <p:cNvPr id="132" name="Line 97"/>
          <p:cNvSpPr/>
          <p:nvPr/>
        </p:nvSpPr>
        <p:spPr>
          <a:xfrm>
            <a:off x="8148960" y="5068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3" name="Line 98"/>
          <p:cNvSpPr/>
          <p:nvPr/>
        </p:nvSpPr>
        <p:spPr>
          <a:xfrm>
            <a:off x="8148960" y="478008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4" name="CustomShape 99"/>
          <p:cNvSpPr/>
          <p:nvPr/>
        </p:nvSpPr>
        <p:spPr>
          <a:xfrm>
            <a:off x="7961400" y="460800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5" name="CustomShape 100"/>
          <p:cNvSpPr/>
          <p:nvPr/>
        </p:nvSpPr>
        <p:spPr>
          <a:xfrm>
            <a:off x="6708960" y="3844080"/>
            <a:ext cx="1435680" cy="571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36" name="CustomShape 101"/>
          <p:cNvSpPr/>
          <p:nvPr/>
        </p:nvSpPr>
        <p:spPr>
          <a:xfrm>
            <a:off x="6647400" y="4125600"/>
            <a:ext cx="8251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7" name="CustomShape 102"/>
          <p:cNvSpPr/>
          <p:nvPr/>
        </p:nvSpPr>
        <p:spPr>
          <a:xfrm>
            <a:off x="7961400" y="381600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8" name="CustomShape 103"/>
          <p:cNvSpPr/>
          <p:nvPr/>
        </p:nvSpPr>
        <p:spPr>
          <a:xfrm>
            <a:off x="6053040" y="3840840"/>
            <a:ext cx="571680" cy="262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39" name="CustomShape 104"/>
          <p:cNvSpPr/>
          <p:nvPr/>
        </p:nvSpPr>
        <p:spPr>
          <a:xfrm>
            <a:off x="6053040" y="4154400"/>
            <a:ext cx="571680" cy="262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40" name="Line 105"/>
          <p:cNvSpPr/>
          <p:nvPr/>
        </p:nvSpPr>
        <p:spPr>
          <a:xfrm>
            <a:off x="6630120" y="39672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06"/>
          <p:cNvSpPr/>
          <p:nvPr/>
        </p:nvSpPr>
        <p:spPr>
          <a:xfrm>
            <a:off x="6630480" y="428400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7"/>
          <p:cNvSpPr/>
          <p:nvPr/>
        </p:nvSpPr>
        <p:spPr>
          <a:xfrm>
            <a:off x="6475680" y="381600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3" name="CustomShape 108"/>
          <p:cNvSpPr/>
          <p:nvPr/>
        </p:nvSpPr>
        <p:spPr>
          <a:xfrm>
            <a:off x="6475680" y="4125600"/>
            <a:ext cx="3045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4" name="Line 109"/>
          <p:cNvSpPr/>
          <p:nvPr/>
        </p:nvSpPr>
        <p:spPr>
          <a:xfrm>
            <a:off x="4968000" y="6948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5" name="Line 110"/>
          <p:cNvSpPr/>
          <p:nvPr/>
        </p:nvSpPr>
        <p:spPr>
          <a:xfrm>
            <a:off x="4968000" y="6732000"/>
            <a:ext cx="490284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ADDR_LO_TO_DATA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6" name="CustomShape 111"/>
          <p:cNvSpPr/>
          <p:nvPr/>
        </p:nvSpPr>
        <p:spPr>
          <a:xfrm>
            <a:off x="6647400" y="4917600"/>
            <a:ext cx="8251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7" name="CustomShape 112"/>
          <p:cNvSpPr/>
          <p:nvPr/>
        </p:nvSpPr>
        <p:spPr>
          <a:xfrm>
            <a:off x="6640200" y="5479200"/>
            <a:ext cx="82512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SP_DEC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DATA_TO_ADDR_HI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DATA_TO_ADDR_LO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8" name="Line 113"/>
          <p:cNvSpPr/>
          <p:nvPr/>
        </p:nvSpPr>
        <p:spPr>
          <a:xfrm>
            <a:off x="2948760" y="58320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9" name="Line 114"/>
          <p:cNvSpPr/>
          <p:nvPr/>
        </p:nvSpPr>
        <p:spPr>
          <a:xfrm>
            <a:off x="2948760" y="554400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0" name="Line 115"/>
          <p:cNvSpPr/>
          <p:nvPr/>
        </p:nvSpPr>
        <p:spPr>
          <a:xfrm>
            <a:off x="4978440" y="3969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H_TO_DATA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1" name="Line 116"/>
          <p:cNvSpPr/>
          <p:nvPr/>
        </p:nvSpPr>
        <p:spPr>
          <a:xfrm>
            <a:off x="4982040" y="429480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L_TO_DATA</a:t>
            </a:r>
            <a:endParaRPr b="0" lang="de-DE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Application>LibreOffice/6.2.0.3$Linux_X86_64 LibreOffice_project/20$Build-3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2019-02-15T20:43:49Z</dcterms:created>
  <dc:creator/>
  <dc:description/>
  <dc:language>de-DE</dc:language>
  <cp:lastModifiedBy/>
  <cp:lastPrinted>2019-02-17T14:51:40Z</cp:lastPrinted>
  <dcterms:modified xsi:type="dcterms:W3CDTF">2019-02-24T23:48:53Z</dcterms:modified>
  <cp:revision>140</cp:revision>
  <dc:subject/>
  <dc:title/>
</cp:coreProperties>
</file>