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411560"/>
            <a:ext cx="3810600" cy="22986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412360"/>
            <a:ext cx="4026600" cy="22986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756360"/>
            <a:ext cx="1434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612360"/>
            <a:ext cx="282600" cy="65134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612360"/>
            <a:ext cx="282600" cy="65134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548360"/>
            <a:ext cx="1434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268360"/>
            <a:ext cx="1434600" cy="1290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518840" y="900360"/>
            <a:ext cx="1434600" cy="42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18840" y="1548360"/>
            <a:ext cx="1434600" cy="42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18840" y="2556360"/>
            <a:ext cx="1434600" cy="4266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2360" y="3132360"/>
            <a:ext cx="1434600" cy="858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2360" y="4140360"/>
            <a:ext cx="1434600" cy="4266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2360" y="4824360"/>
            <a:ext cx="1434600" cy="42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5472360"/>
            <a:ext cx="1434600" cy="42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6113880"/>
            <a:ext cx="1434600" cy="433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 rot="16200000">
            <a:off x="2807640" y="3349440"/>
            <a:ext cx="858600" cy="4266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rot="16200000">
            <a:off x="288360" y="3353760"/>
            <a:ext cx="858600" cy="426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7"/>
          <p:cNvSpPr/>
          <p:nvPr/>
        </p:nvSpPr>
        <p:spPr>
          <a:xfrm>
            <a:off x="2947680" y="3564360"/>
            <a:ext cx="759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 rot="16200000">
            <a:off x="5690160" y="2633760"/>
            <a:ext cx="1290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30"/>
          <p:cNvSpPr/>
          <p:nvPr/>
        </p:nvSpPr>
        <p:spPr>
          <a:xfrm>
            <a:off x="3450960" y="3564360"/>
            <a:ext cx="12358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7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518840" y="324360"/>
            <a:ext cx="1434600" cy="426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9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5"/>
          <p:cNvSpPr/>
          <p:nvPr/>
        </p:nvSpPr>
        <p:spPr>
          <a:xfrm>
            <a:off x="4566960" y="324000"/>
            <a:ext cx="526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9670680" y="324360"/>
            <a:ext cx="694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448560" y="4356360"/>
            <a:ext cx="1151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ALU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8656560" y="3348000"/>
            <a:ext cx="9306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1464480" y="1116360"/>
            <a:ext cx="3970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6641280" y="885960"/>
            <a:ext cx="104652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1450080" y="6408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1450080" y="5760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1450080" y="5112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434880" y="3794760"/>
            <a:ext cx="3974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1457280" y="1836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1457280" y="2844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1456920" y="4349520"/>
            <a:ext cx="421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Y_RST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>
            <a:off x="6641280" y="1757160"/>
            <a:ext cx="11185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6655680" y="3402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CustomShape 60"/>
          <p:cNvSpPr/>
          <p:nvPr/>
        </p:nvSpPr>
        <p:spPr>
          <a:xfrm>
            <a:off x="1450080" y="3780360"/>
            <a:ext cx="4474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CARRY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6702840" y="5428080"/>
            <a:ext cx="1434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1454760" y="460440"/>
            <a:ext cx="448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7"/>
          <p:cNvSpPr/>
          <p:nvPr/>
        </p:nvSpPr>
        <p:spPr>
          <a:xfrm>
            <a:off x="2798640" y="88704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2798640" y="15264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2798640" y="25344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0"/>
          <p:cNvSpPr/>
          <p:nvPr/>
        </p:nvSpPr>
        <p:spPr>
          <a:xfrm>
            <a:off x="2798640" y="41187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1"/>
          <p:cNvSpPr/>
          <p:nvPr/>
        </p:nvSpPr>
        <p:spPr>
          <a:xfrm>
            <a:off x="2798640" y="48027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2798640" y="545724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2798640" y="60933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3304440" y="30996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779040" y="310896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7949160" y="7344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7949160" y="15264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7955280" y="5400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6466320" y="224532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3024000" y="325080"/>
            <a:ext cx="708840" cy="426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8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2"/>
          <p:cNvSpPr/>
          <p:nvPr/>
        </p:nvSpPr>
        <p:spPr>
          <a:xfrm>
            <a:off x="2957760" y="612000"/>
            <a:ext cx="447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20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CustomShape 84"/>
          <p:cNvSpPr/>
          <p:nvPr/>
        </p:nvSpPr>
        <p:spPr>
          <a:xfrm>
            <a:off x="294120" y="6930000"/>
            <a:ext cx="4330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6706080" y="3844080"/>
            <a:ext cx="1434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3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8920" y="4197600"/>
            <a:ext cx="4474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7958520" y="3816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CustomShape 90"/>
          <p:cNvSpPr/>
          <p:nvPr/>
        </p:nvSpPr>
        <p:spPr>
          <a:xfrm>
            <a:off x="6050160" y="3840840"/>
            <a:ext cx="570600" cy="26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8" name="CustomShape 91"/>
          <p:cNvSpPr/>
          <p:nvPr/>
        </p:nvSpPr>
        <p:spPr>
          <a:xfrm>
            <a:off x="6050160" y="4154400"/>
            <a:ext cx="570600" cy="26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9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4"/>
          <p:cNvSpPr/>
          <p:nvPr/>
        </p:nvSpPr>
        <p:spPr>
          <a:xfrm>
            <a:off x="6472800" y="3816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CustomShape 95"/>
          <p:cNvSpPr/>
          <p:nvPr/>
        </p:nvSpPr>
        <p:spPr>
          <a:xfrm>
            <a:off x="6472800" y="41256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CustomShape 96"/>
          <p:cNvSpPr/>
          <p:nvPr/>
        </p:nvSpPr>
        <p:spPr>
          <a:xfrm>
            <a:off x="6708960" y="4636080"/>
            <a:ext cx="1434600" cy="5706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7961400" y="4608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0"/>
          <p:cNvSpPr/>
          <p:nvPr/>
        </p:nvSpPr>
        <p:spPr>
          <a:xfrm>
            <a:off x="6708960" y="3844080"/>
            <a:ext cx="1434600" cy="57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8" name="CustomShape 101"/>
          <p:cNvSpPr/>
          <p:nvPr/>
        </p:nvSpPr>
        <p:spPr>
          <a:xfrm>
            <a:off x="6647400" y="4125600"/>
            <a:ext cx="824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9" name="CustomShape 102"/>
          <p:cNvSpPr/>
          <p:nvPr/>
        </p:nvSpPr>
        <p:spPr>
          <a:xfrm>
            <a:off x="7961400" y="3816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6053040" y="3840840"/>
            <a:ext cx="570600" cy="26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6053040" y="4154400"/>
            <a:ext cx="570600" cy="26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2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7"/>
          <p:cNvSpPr/>
          <p:nvPr/>
        </p:nvSpPr>
        <p:spPr>
          <a:xfrm>
            <a:off x="6475680" y="38160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6475680" y="4125600"/>
            <a:ext cx="3034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6647400" y="4831920"/>
            <a:ext cx="8240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6640200" y="5479200"/>
            <a:ext cx="8240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Line 113"/>
          <p:cNvSpPr/>
          <p:nvPr/>
        </p:nvSpPr>
        <p:spPr>
          <a:xfrm>
            <a:off x="2948760" y="5832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Line 114"/>
          <p:cNvSpPr/>
          <p:nvPr/>
        </p:nvSpPr>
        <p:spPr>
          <a:xfrm>
            <a:off x="2948760" y="5544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Line 115"/>
          <p:cNvSpPr/>
          <p:nvPr/>
        </p:nvSpPr>
        <p:spPr>
          <a:xfrm>
            <a:off x="4978440" y="3969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Line 116"/>
          <p:cNvSpPr/>
          <p:nvPr/>
        </p:nvSpPr>
        <p:spPr>
          <a:xfrm>
            <a:off x="4982040" y="429480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4" name="Line 117"/>
          <p:cNvSpPr/>
          <p:nvPr/>
        </p:nvSpPr>
        <p:spPr>
          <a:xfrm>
            <a:off x="2955600" y="27849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DATA_TO_X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cp:lastPrinted>2019-02-17T14:51:40Z</cp:lastPrinted>
  <dcterms:modified xsi:type="dcterms:W3CDTF">2019-06-05T14:40:25Z</dcterms:modified>
  <cp:revision>144</cp:revision>
  <dc:subject/>
  <dc:title/>
</cp:coreProperties>
</file>