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691812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78756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04124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3424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78756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704124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34240" y="301320"/>
            <a:ext cx="962208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812560" y="1476360"/>
            <a:ext cx="3814560" cy="2302560"/>
          </a:xfrm>
          <a:prstGeom prst="rect">
            <a:avLst/>
          </a:prstGeom>
          <a:solidFill>
            <a:srgbClr val="eeeeee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2"/>
          <p:cNvSpPr/>
          <p:nvPr/>
        </p:nvSpPr>
        <p:spPr>
          <a:xfrm>
            <a:off x="412560" y="2412360"/>
            <a:ext cx="4030560" cy="2302560"/>
          </a:xfrm>
          <a:prstGeom prst="rect">
            <a:avLst/>
          </a:prstGeom>
          <a:solidFill>
            <a:srgbClr val="eeeeee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3"/>
          <p:cNvSpPr/>
          <p:nvPr/>
        </p:nvSpPr>
        <p:spPr>
          <a:xfrm>
            <a:off x="6702840" y="828360"/>
            <a:ext cx="1438560" cy="57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Instruction Pointer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(IP)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4686840" y="612360"/>
            <a:ext cx="286560" cy="6262560"/>
          </a:xfrm>
          <a:prstGeom prst="rect">
            <a:avLst/>
          </a:prstGeom>
          <a:solidFill>
            <a:srgbClr val="eeeeee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9870840" y="612360"/>
            <a:ext cx="286560" cy="6262560"/>
          </a:xfrm>
          <a:prstGeom prst="rect">
            <a:avLst/>
          </a:prstGeom>
          <a:solidFill>
            <a:srgbClr val="eeeeee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16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6702840" y="1620360"/>
            <a:ext cx="1438560" cy="57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Memory Address Register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(MAR)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44" name="CustomShape 7"/>
          <p:cNvSpPr/>
          <p:nvPr/>
        </p:nvSpPr>
        <p:spPr>
          <a:xfrm>
            <a:off x="6702840" y="2340360"/>
            <a:ext cx="1438560" cy="12945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ffffff"/>
                </a:solidFill>
                <a:latin typeface="Arial"/>
                <a:ea typeface="DejaVu Sans"/>
              </a:rPr>
              <a:t>64K x 8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ffffff"/>
                </a:solidFill>
                <a:latin typeface="Arial"/>
                <a:ea typeface="DejaVu Sans"/>
              </a:rPr>
              <a:t>RAM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45" name="CustomShape 8"/>
          <p:cNvSpPr/>
          <p:nvPr/>
        </p:nvSpPr>
        <p:spPr>
          <a:xfrm>
            <a:off x="6702840" y="3852360"/>
            <a:ext cx="1438560" cy="430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H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46" name="CustomShape 9"/>
          <p:cNvSpPr/>
          <p:nvPr/>
        </p:nvSpPr>
        <p:spPr>
          <a:xfrm>
            <a:off x="6702840" y="4356360"/>
            <a:ext cx="1438560" cy="430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L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47" name="CustomShape 10"/>
          <p:cNvSpPr/>
          <p:nvPr/>
        </p:nvSpPr>
        <p:spPr>
          <a:xfrm rot="16200000">
            <a:off x="7962840" y="4105800"/>
            <a:ext cx="934560" cy="430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HL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48" name="CustomShape 11"/>
          <p:cNvSpPr/>
          <p:nvPr/>
        </p:nvSpPr>
        <p:spPr>
          <a:xfrm>
            <a:off x="1518840" y="900360"/>
            <a:ext cx="1438560" cy="430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Instruction Register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(IR)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49" name="CustomShape 12"/>
          <p:cNvSpPr/>
          <p:nvPr/>
        </p:nvSpPr>
        <p:spPr>
          <a:xfrm>
            <a:off x="1518840" y="1548360"/>
            <a:ext cx="1438560" cy="430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A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50" name="CustomShape 13"/>
          <p:cNvSpPr/>
          <p:nvPr/>
        </p:nvSpPr>
        <p:spPr>
          <a:xfrm>
            <a:off x="1518840" y="2556360"/>
            <a:ext cx="1438560" cy="4305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X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51" name="CustomShape 14"/>
          <p:cNvSpPr/>
          <p:nvPr/>
        </p:nvSpPr>
        <p:spPr>
          <a:xfrm>
            <a:off x="1512360" y="3132360"/>
            <a:ext cx="1438560" cy="8625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ffffff"/>
                </a:solidFill>
                <a:latin typeface="Arial"/>
                <a:ea typeface="DejaVu Sans"/>
              </a:rPr>
              <a:t>Adder / Substractor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52" name="CustomShape 15"/>
          <p:cNvSpPr/>
          <p:nvPr/>
        </p:nvSpPr>
        <p:spPr>
          <a:xfrm>
            <a:off x="1512360" y="4140360"/>
            <a:ext cx="1438560" cy="4305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Y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53" name="CustomShape 16"/>
          <p:cNvSpPr/>
          <p:nvPr/>
        </p:nvSpPr>
        <p:spPr>
          <a:xfrm>
            <a:off x="1512360" y="4788360"/>
            <a:ext cx="1438560" cy="430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B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54" name="CustomShape 17"/>
          <p:cNvSpPr/>
          <p:nvPr/>
        </p:nvSpPr>
        <p:spPr>
          <a:xfrm>
            <a:off x="1512360" y="5436360"/>
            <a:ext cx="1438560" cy="430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C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55" name="CustomShape 18"/>
          <p:cNvSpPr/>
          <p:nvPr/>
        </p:nvSpPr>
        <p:spPr>
          <a:xfrm>
            <a:off x="1512360" y="6077880"/>
            <a:ext cx="1438560" cy="4370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D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56" name="Line 19"/>
          <p:cNvSpPr/>
          <p:nvPr/>
        </p:nvSpPr>
        <p:spPr>
          <a:xfrm>
            <a:off x="936360" y="3564360"/>
            <a:ext cx="57276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FLAGS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57" name="Line 20"/>
          <p:cNvSpPr/>
          <p:nvPr/>
        </p:nvSpPr>
        <p:spPr>
          <a:xfrm>
            <a:off x="2238840" y="1983600"/>
            <a:ext cx="0" cy="57276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A_TO_X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58" name="Line 21"/>
          <p:cNvSpPr/>
          <p:nvPr/>
        </p:nvSpPr>
        <p:spPr>
          <a:xfrm>
            <a:off x="4974840" y="1332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IP_LO_TO_DATA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59" name="Line 22"/>
          <p:cNvSpPr/>
          <p:nvPr/>
        </p:nvSpPr>
        <p:spPr>
          <a:xfrm>
            <a:off x="4974840" y="900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DATA_TO_IP_HI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60" name="Line 23"/>
          <p:cNvSpPr/>
          <p:nvPr/>
        </p:nvSpPr>
        <p:spPr>
          <a:xfrm>
            <a:off x="8142840" y="1260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IP_TO_ADDR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61" name="Line 24"/>
          <p:cNvSpPr/>
          <p:nvPr/>
        </p:nvSpPr>
        <p:spPr>
          <a:xfrm>
            <a:off x="8142840" y="972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ADDR_TO_IP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62" name="Line 25"/>
          <p:cNvSpPr/>
          <p:nvPr/>
        </p:nvSpPr>
        <p:spPr>
          <a:xfrm>
            <a:off x="4974840" y="1188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DATA_TO_IP_LO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63" name="Line 26"/>
          <p:cNvSpPr/>
          <p:nvPr/>
        </p:nvSpPr>
        <p:spPr>
          <a:xfrm>
            <a:off x="4974840" y="1044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IP_HI_TO_DATA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64" name="Line 27"/>
          <p:cNvSpPr/>
          <p:nvPr/>
        </p:nvSpPr>
        <p:spPr>
          <a:xfrm>
            <a:off x="2958840" y="111420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DATA_TO_IR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65" name="Line 28"/>
          <p:cNvSpPr/>
          <p:nvPr/>
        </p:nvSpPr>
        <p:spPr>
          <a:xfrm>
            <a:off x="8146080" y="4572360"/>
            <a:ext cx="6876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29"/>
          <p:cNvSpPr/>
          <p:nvPr/>
        </p:nvSpPr>
        <p:spPr>
          <a:xfrm>
            <a:off x="6702840" y="5004360"/>
            <a:ext cx="1438560" cy="4305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TH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67" name="CustomShape 30"/>
          <p:cNvSpPr/>
          <p:nvPr/>
        </p:nvSpPr>
        <p:spPr>
          <a:xfrm>
            <a:off x="6702840" y="5508360"/>
            <a:ext cx="1438560" cy="4305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TL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68" name="CustomShape 31"/>
          <p:cNvSpPr/>
          <p:nvPr/>
        </p:nvSpPr>
        <p:spPr>
          <a:xfrm rot="16200000">
            <a:off x="7962840" y="5257800"/>
            <a:ext cx="934560" cy="4305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T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69" name="Line 32"/>
          <p:cNvSpPr/>
          <p:nvPr/>
        </p:nvSpPr>
        <p:spPr>
          <a:xfrm>
            <a:off x="8142840" y="4068360"/>
            <a:ext cx="6876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Line 33"/>
          <p:cNvSpPr/>
          <p:nvPr/>
        </p:nvSpPr>
        <p:spPr>
          <a:xfrm>
            <a:off x="8146080" y="5220360"/>
            <a:ext cx="6876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Line 34"/>
          <p:cNvSpPr/>
          <p:nvPr/>
        </p:nvSpPr>
        <p:spPr>
          <a:xfrm>
            <a:off x="8142840" y="5724360"/>
            <a:ext cx="6876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35"/>
          <p:cNvSpPr/>
          <p:nvPr/>
        </p:nvSpPr>
        <p:spPr>
          <a:xfrm rot="16200000">
            <a:off x="2886840" y="3349800"/>
            <a:ext cx="862560" cy="4305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Z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73" name="CustomShape 36"/>
          <p:cNvSpPr/>
          <p:nvPr/>
        </p:nvSpPr>
        <p:spPr>
          <a:xfrm rot="16200000">
            <a:off x="288360" y="3349800"/>
            <a:ext cx="862560" cy="430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Flags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74" name="Line 37"/>
          <p:cNvSpPr/>
          <p:nvPr/>
        </p:nvSpPr>
        <p:spPr>
          <a:xfrm>
            <a:off x="4974840" y="3132360"/>
            <a:ext cx="107532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MDR_TO_DATA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75" name="Line 38"/>
          <p:cNvSpPr/>
          <p:nvPr/>
        </p:nvSpPr>
        <p:spPr>
          <a:xfrm>
            <a:off x="4974840" y="2844360"/>
            <a:ext cx="107532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DATA_TO_MDR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76" name="Line 39"/>
          <p:cNvSpPr/>
          <p:nvPr/>
        </p:nvSpPr>
        <p:spPr>
          <a:xfrm flipV="1">
            <a:off x="2238840" y="2991600"/>
            <a:ext cx="0" cy="14076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Line 40"/>
          <p:cNvSpPr/>
          <p:nvPr/>
        </p:nvSpPr>
        <p:spPr>
          <a:xfrm flipV="1">
            <a:off x="2238840" y="3996360"/>
            <a:ext cx="0" cy="14076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Line 41"/>
          <p:cNvSpPr/>
          <p:nvPr/>
        </p:nvSpPr>
        <p:spPr>
          <a:xfrm>
            <a:off x="2962080" y="3564360"/>
            <a:ext cx="14076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42"/>
          <p:cNvSpPr/>
          <p:nvPr/>
        </p:nvSpPr>
        <p:spPr>
          <a:xfrm rot="16200000">
            <a:off x="5690160" y="2701800"/>
            <a:ext cx="1294560" cy="57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Memory Data Register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(MDR)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80" name="Line 43"/>
          <p:cNvSpPr/>
          <p:nvPr/>
        </p:nvSpPr>
        <p:spPr>
          <a:xfrm flipV="1">
            <a:off x="7422840" y="2196360"/>
            <a:ext cx="0" cy="14076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Line 44"/>
          <p:cNvSpPr/>
          <p:nvPr/>
        </p:nvSpPr>
        <p:spPr>
          <a:xfrm>
            <a:off x="4974840" y="1764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DATA_TO_MAR_HI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82" name="Line 45"/>
          <p:cNvSpPr/>
          <p:nvPr/>
        </p:nvSpPr>
        <p:spPr>
          <a:xfrm>
            <a:off x="4974840" y="2052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DATA_TO_MAR_LO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83" name="Line 46"/>
          <p:cNvSpPr/>
          <p:nvPr/>
        </p:nvSpPr>
        <p:spPr>
          <a:xfrm>
            <a:off x="3534840" y="3564360"/>
            <a:ext cx="1152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Z_TO_DATA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84" name="Line 47"/>
          <p:cNvSpPr/>
          <p:nvPr/>
        </p:nvSpPr>
        <p:spPr>
          <a:xfrm>
            <a:off x="2952360" y="4356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DATA_TO_Y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85" name="Line 48"/>
          <p:cNvSpPr/>
          <p:nvPr/>
        </p:nvSpPr>
        <p:spPr>
          <a:xfrm>
            <a:off x="2958840" y="1908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A_TO_DATA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86" name="Line 49"/>
          <p:cNvSpPr/>
          <p:nvPr/>
        </p:nvSpPr>
        <p:spPr>
          <a:xfrm>
            <a:off x="2958840" y="1620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87" name="Line 50"/>
          <p:cNvSpPr/>
          <p:nvPr/>
        </p:nvSpPr>
        <p:spPr>
          <a:xfrm>
            <a:off x="2952360" y="5148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B_TO_DATA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88" name="Line 51"/>
          <p:cNvSpPr/>
          <p:nvPr/>
        </p:nvSpPr>
        <p:spPr>
          <a:xfrm>
            <a:off x="2952360" y="4860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DATA_TO_B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89" name="Line 52"/>
          <p:cNvSpPr/>
          <p:nvPr/>
        </p:nvSpPr>
        <p:spPr>
          <a:xfrm>
            <a:off x="2952360" y="5796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90" name="Line 53"/>
          <p:cNvSpPr/>
          <p:nvPr/>
        </p:nvSpPr>
        <p:spPr>
          <a:xfrm>
            <a:off x="2952360" y="5508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DATA_TO_C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91" name="Line 54"/>
          <p:cNvSpPr/>
          <p:nvPr/>
        </p:nvSpPr>
        <p:spPr>
          <a:xfrm>
            <a:off x="2952360" y="6444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92" name="Line 55"/>
          <p:cNvSpPr/>
          <p:nvPr/>
        </p:nvSpPr>
        <p:spPr>
          <a:xfrm>
            <a:off x="2952360" y="6156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DATA_TO_D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93" name="Line 56"/>
          <p:cNvSpPr/>
          <p:nvPr/>
        </p:nvSpPr>
        <p:spPr>
          <a:xfrm>
            <a:off x="8142840" y="1908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ADDR_TO_MAR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94" name="Line 57"/>
          <p:cNvSpPr/>
          <p:nvPr/>
        </p:nvSpPr>
        <p:spPr>
          <a:xfrm>
            <a:off x="4974840" y="4212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H_TO_DATA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95" name="Line 58"/>
          <p:cNvSpPr/>
          <p:nvPr/>
        </p:nvSpPr>
        <p:spPr>
          <a:xfrm>
            <a:off x="4974840" y="3924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DATA_TO_H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96" name="Line 59"/>
          <p:cNvSpPr/>
          <p:nvPr/>
        </p:nvSpPr>
        <p:spPr>
          <a:xfrm>
            <a:off x="4974840" y="4716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L_TO_DATA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97" name="Line 60"/>
          <p:cNvSpPr/>
          <p:nvPr/>
        </p:nvSpPr>
        <p:spPr>
          <a:xfrm>
            <a:off x="4974840" y="4428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DATA_TO_L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98" name="Line 61"/>
          <p:cNvSpPr/>
          <p:nvPr/>
        </p:nvSpPr>
        <p:spPr>
          <a:xfrm>
            <a:off x="4974840" y="5364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TH_TO_DATA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99" name="Line 62"/>
          <p:cNvSpPr/>
          <p:nvPr/>
        </p:nvSpPr>
        <p:spPr>
          <a:xfrm>
            <a:off x="4974840" y="5076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DATA_TO_TH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00" name="Line 63"/>
          <p:cNvSpPr/>
          <p:nvPr/>
        </p:nvSpPr>
        <p:spPr>
          <a:xfrm>
            <a:off x="4974840" y="5868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TL_TO_DATA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01" name="Line 64"/>
          <p:cNvSpPr/>
          <p:nvPr/>
        </p:nvSpPr>
        <p:spPr>
          <a:xfrm>
            <a:off x="4974840" y="5580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DATA_TO_TL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02" name="Line 65"/>
          <p:cNvSpPr/>
          <p:nvPr/>
        </p:nvSpPr>
        <p:spPr>
          <a:xfrm>
            <a:off x="8646840" y="4500360"/>
            <a:ext cx="1224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IR_TO_DATA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03" name="Line 66"/>
          <p:cNvSpPr/>
          <p:nvPr/>
        </p:nvSpPr>
        <p:spPr>
          <a:xfrm>
            <a:off x="8646840" y="4140360"/>
            <a:ext cx="1224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IR_TO_DATA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04" name="Line 67"/>
          <p:cNvSpPr/>
          <p:nvPr/>
        </p:nvSpPr>
        <p:spPr>
          <a:xfrm>
            <a:off x="8646840" y="5436360"/>
            <a:ext cx="1224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T_TO_ADDR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05" name="CustomShape 68"/>
          <p:cNvSpPr/>
          <p:nvPr/>
        </p:nvSpPr>
        <p:spPr>
          <a:xfrm>
            <a:off x="1518840" y="324360"/>
            <a:ext cx="1438560" cy="4305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ffffff"/>
                </a:solidFill>
                <a:latin typeface="Arial"/>
                <a:ea typeface="DejaVu Sans"/>
              </a:rPr>
              <a:t>Control Unit /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ffffff"/>
                </a:solidFill>
                <a:latin typeface="Arial"/>
                <a:ea typeface="DejaVu Sans"/>
              </a:rPr>
              <a:t>Microsequencer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106" name="Line 69"/>
          <p:cNvSpPr/>
          <p:nvPr/>
        </p:nvSpPr>
        <p:spPr>
          <a:xfrm flipV="1">
            <a:off x="2238840" y="759600"/>
            <a:ext cx="0" cy="14076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Line 70"/>
          <p:cNvSpPr/>
          <p:nvPr/>
        </p:nvSpPr>
        <p:spPr>
          <a:xfrm>
            <a:off x="736560" y="540360"/>
            <a:ext cx="0" cy="25887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Line 71"/>
          <p:cNvSpPr/>
          <p:nvPr/>
        </p:nvSpPr>
        <p:spPr>
          <a:xfrm>
            <a:off x="736560" y="540360"/>
            <a:ext cx="78228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72"/>
          <p:cNvSpPr/>
          <p:nvPr/>
        </p:nvSpPr>
        <p:spPr>
          <a:xfrm>
            <a:off x="4654080" y="324000"/>
            <a:ext cx="365040" cy="4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Data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Bus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110" name="CustomShape 73"/>
          <p:cNvSpPr/>
          <p:nvPr/>
        </p:nvSpPr>
        <p:spPr>
          <a:xfrm>
            <a:off x="9772560" y="324360"/>
            <a:ext cx="502200" cy="4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Address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Bus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111" name="CustomShape 74"/>
          <p:cNvSpPr/>
          <p:nvPr/>
        </p:nvSpPr>
        <p:spPr>
          <a:xfrm>
            <a:off x="3364560" y="2474640"/>
            <a:ext cx="1031040" cy="77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500" spc="-1" strike="noStrike">
                <a:solidFill>
                  <a:srgbClr val="000000"/>
                </a:solidFill>
                <a:latin typeface="Arial"/>
                <a:ea typeface="DejaVu Sans"/>
              </a:rPr>
              <a:t>Arithmetic</a:t>
            </a:r>
            <a:endParaRPr b="0" lang="de-DE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500" spc="-1" strike="noStrike">
                <a:solidFill>
                  <a:srgbClr val="000000"/>
                </a:solidFill>
                <a:latin typeface="Arial"/>
                <a:ea typeface="DejaVu Sans"/>
              </a:rPr>
              <a:t>Logic Unit</a:t>
            </a:r>
            <a:endParaRPr b="0" lang="de-DE" sz="1500" spc="-1" strike="noStrike">
              <a:latin typeface="Arial"/>
            </a:endParaRPr>
          </a:p>
        </p:txBody>
      </p:sp>
      <p:sp>
        <p:nvSpPr>
          <p:cNvPr id="112" name="CustomShape 75"/>
          <p:cNvSpPr/>
          <p:nvPr/>
        </p:nvSpPr>
        <p:spPr>
          <a:xfrm>
            <a:off x="8692560" y="3420360"/>
            <a:ext cx="869760" cy="5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500" spc="-1" strike="noStrike">
                <a:solidFill>
                  <a:srgbClr val="000000"/>
                </a:solidFill>
                <a:latin typeface="Arial"/>
                <a:ea typeface="DejaVu Sans"/>
              </a:rPr>
              <a:t>Memory</a:t>
            </a:r>
            <a:endParaRPr b="0" lang="de-DE" sz="1500" spc="-1" strike="noStrike">
              <a:latin typeface="Arial"/>
            </a:endParaRPr>
          </a:p>
        </p:txBody>
      </p:sp>
      <p:sp>
        <p:nvSpPr>
          <p:cNvPr id="113" name="CustomShape 76"/>
          <p:cNvSpPr/>
          <p:nvPr/>
        </p:nvSpPr>
        <p:spPr>
          <a:xfrm>
            <a:off x="1471680" y="1116360"/>
            <a:ext cx="30744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RST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14" name="CustomShape 77"/>
          <p:cNvSpPr/>
          <p:nvPr/>
        </p:nvSpPr>
        <p:spPr>
          <a:xfrm>
            <a:off x="6655680" y="1116360"/>
            <a:ext cx="45144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RST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IP_INC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15" name="CustomShape 78"/>
          <p:cNvSpPr/>
          <p:nvPr/>
        </p:nvSpPr>
        <p:spPr>
          <a:xfrm>
            <a:off x="8167680" y="4644360"/>
            <a:ext cx="30744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16" name="CustomShape 79"/>
          <p:cNvSpPr/>
          <p:nvPr/>
        </p:nvSpPr>
        <p:spPr>
          <a:xfrm>
            <a:off x="8167680" y="5796360"/>
            <a:ext cx="30744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17" name="CustomShape 80"/>
          <p:cNvSpPr/>
          <p:nvPr/>
        </p:nvSpPr>
        <p:spPr>
          <a:xfrm>
            <a:off x="1471680" y="6372360"/>
            <a:ext cx="30744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18" name="CustomShape 81"/>
          <p:cNvSpPr/>
          <p:nvPr/>
        </p:nvSpPr>
        <p:spPr>
          <a:xfrm>
            <a:off x="1471680" y="5724360"/>
            <a:ext cx="30744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19" name="CustomShape 82"/>
          <p:cNvSpPr/>
          <p:nvPr/>
        </p:nvSpPr>
        <p:spPr>
          <a:xfrm>
            <a:off x="1471680" y="5076360"/>
            <a:ext cx="30744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20" name="CustomShape 83"/>
          <p:cNvSpPr/>
          <p:nvPr/>
        </p:nvSpPr>
        <p:spPr>
          <a:xfrm>
            <a:off x="463680" y="3780360"/>
            <a:ext cx="30744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RST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21" name="CustomShape 84"/>
          <p:cNvSpPr/>
          <p:nvPr/>
        </p:nvSpPr>
        <p:spPr>
          <a:xfrm>
            <a:off x="1471680" y="1836360"/>
            <a:ext cx="30744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22" name="CustomShape 85"/>
          <p:cNvSpPr/>
          <p:nvPr/>
        </p:nvSpPr>
        <p:spPr>
          <a:xfrm>
            <a:off x="1471680" y="2844360"/>
            <a:ext cx="30744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23" name="CustomShape 86"/>
          <p:cNvSpPr/>
          <p:nvPr/>
        </p:nvSpPr>
        <p:spPr>
          <a:xfrm>
            <a:off x="1471680" y="4428360"/>
            <a:ext cx="30744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24" name="CustomShape 87"/>
          <p:cNvSpPr/>
          <p:nvPr/>
        </p:nvSpPr>
        <p:spPr>
          <a:xfrm>
            <a:off x="6655680" y="1980360"/>
            <a:ext cx="595440" cy="2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MAR_INC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25" name="CustomShape 88"/>
          <p:cNvSpPr/>
          <p:nvPr/>
        </p:nvSpPr>
        <p:spPr>
          <a:xfrm>
            <a:off x="6655680" y="3474360"/>
            <a:ext cx="30744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ffffff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26" name="CustomShape 89"/>
          <p:cNvSpPr/>
          <p:nvPr/>
        </p:nvSpPr>
        <p:spPr>
          <a:xfrm>
            <a:off x="1471680" y="3852360"/>
            <a:ext cx="45144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ffffff"/>
                </a:solidFill>
                <a:latin typeface="Arial"/>
                <a:ea typeface="DejaVu Sans"/>
              </a:rPr>
              <a:t>SUB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27" name="Line 90"/>
          <p:cNvSpPr/>
          <p:nvPr/>
        </p:nvSpPr>
        <p:spPr>
          <a:xfrm>
            <a:off x="6634080" y="2988360"/>
            <a:ext cx="6876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91"/>
          <p:cNvSpPr/>
          <p:nvPr/>
        </p:nvSpPr>
        <p:spPr>
          <a:xfrm>
            <a:off x="6702840" y="6138720"/>
            <a:ext cx="1438560" cy="57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Stack Pointer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(SP)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129" name="Line 92"/>
          <p:cNvSpPr/>
          <p:nvPr/>
        </p:nvSpPr>
        <p:spPr>
          <a:xfrm>
            <a:off x="4974840" y="664272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SP_LO_TO_DATA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30" name="Line 93"/>
          <p:cNvSpPr/>
          <p:nvPr/>
        </p:nvSpPr>
        <p:spPr>
          <a:xfrm>
            <a:off x="4974840" y="621072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DATA_TO_SP_HI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31" name="Line 94"/>
          <p:cNvSpPr/>
          <p:nvPr/>
        </p:nvSpPr>
        <p:spPr>
          <a:xfrm>
            <a:off x="8142840" y="657072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SP_TO_ADDR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32" name="Line 95"/>
          <p:cNvSpPr/>
          <p:nvPr/>
        </p:nvSpPr>
        <p:spPr>
          <a:xfrm>
            <a:off x="8142840" y="628272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ADDR_TO_SP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33" name="Line 96"/>
          <p:cNvSpPr/>
          <p:nvPr/>
        </p:nvSpPr>
        <p:spPr>
          <a:xfrm>
            <a:off x="4974840" y="649872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DATA_TO_SP_LO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34" name="Line 97"/>
          <p:cNvSpPr/>
          <p:nvPr/>
        </p:nvSpPr>
        <p:spPr>
          <a:xfrm>
            <a:off x="4974840" y="635472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SP_HI_TO_DATA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35" name="CustomShape 98"/>
          <p:cNvSpPr/>
          <p:nvPr/>
        </p:nvSpPr>
        <p:spPr>
          <a:xfrm>
            <a:off x="6655680" y="6354720"/>
            <a:ext cx="451440" cy="39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RST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SP_INC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SP_DEC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36" name="CustomShape 99"/>
          <p:cNvSpPr/>
          <p:nvPr/>
        </p:nvSpPr>
        <p:spPr>
          <a:xfrm>
            <a:off x="1483560" y="460440"/>
            <a:ext cx="45252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ffffff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ffffff"/>
                </a:solidFill>
                <a:latin typeface="Arial"/>
                <a:ea typeface="DejaVu Sans"/>
              </a:rPr>
              <a:t>NXT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ffffff"/>
                </a:solidFill>
                <a:latin typeface="Arial"/>
                <a:ea typeface="DejaVu Sans"/>
              </a:rPr>
              <a:t>RST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37" name="Line 100"/>
          <p:cNvSpPr/>
          <p:nvPr/>
        </p:nvSpPr>
        <p:spPr>
          <a:xfrm>
            <a:off x="1573920" y="509400"/>
            <a:ext cx="126000" cy="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101"/>
          <p:cNvSpPr/>
          <p:nvPr/>
        </p:nvSpPr>
        <p:spPr>
          <a:xfrm>
            <a:off x="2791440" y="887040"/>
            <a:ext cx="30744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39" name="CustomShape 102"/>
          <p:cNvSpPr/>
          <p:nvPr/>
        </p:nvSpPr>
        <p:spPr>
          <a:xfrm>
            <a:off x="2791440" y="1526400"/>
            <a:ext cx="30744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40" name="CustomShape 103"/>
          <p:cNvSpPr/>
          <p:nvPr/>
        </p:nvSpPr>
        <p:spPr>
          <a:xfrm>
            <a:off x="2791440" y="2534400"/>
            <a:ext cx="30744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41" name="CustomShape 104"/>
          <p:cNvSpPr/>
          <p:nvPr/>
        </p:nvSpPr>
        <p:spPr>
          <a:xfrm>
            <a:off x="2791440" y="4140360"/>
            <a:ext cx="30744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42" name="CustomShape 105"/>
          <p:cNvSpPr/>
          <p:nvPr/>
        </p:nvSpPr>
        <p:spPr>
          <a:xfrm>
            <a:off x="2791440" y="4788360"/>
            <a:ext cx="30744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43" name="CustomShape 106"/>
          <p:cNvSpPr/>
          <p:nvPr/>
        </p:nvSpPr>
        <p:spPr>
          <a:xfrm>
            <a:off x="2791440" y="5421240"/>
            <a:ext cx="30744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44" name="CustomShape 107"/>
          <p:cNvSpPr/>
          <p:nvPr/>
        </p:nvSpPr>
        <p:spPr>
          <a:xfrm>
            <a:off x="2791440" y="6057360"/>
            <a:ext cx="30744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45" name="CustomShape 108"/>
          <p:cNvSpPr/>
          <p:nvPr/>
        </p:nvSpPr>
        <p:spPr>
          <a:xfrm>
            <a:off x="3384000" y="3115440"/>
            <a:ext cx="30744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46" name="CustomShape 109"/>
          <p:cNvSpPr/>
          <p:nvPr/>
        </p:nvSpPr>
        <p:spPr>
          <a:xfrm>
            <a:off x="779040" y="3108960"/>
            <a:ext cx="30744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47" name="CustomShape 110"/>
          <p:cNvSpPr/>
          <p:nvPr/>
        </p:nvSpPr>
        <p:spPr>
          <a:xfrm>
            <a:off x="7949160" y="806400"/>
            <a:ext cx="30744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16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48" name="CustomShape 111"/>
          <p:cNvSpPr/>
          <p:nvPr/>
        </p:nvSpPr>
        <p:spPr>
          <a:xfrm>
            <a:off x="7949160" y="1598400"/>
            <a:ext cx="30744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16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49" name="CustomShape 112"/>
          <p:cNvSpPr/>
          <p:nvPr/>
        </p:nvSpPr>
        <p:spPr>
          <a:xfrm>
            <a:off x="8456400" y="3830400"/>
            <a:ext cx="30744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16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50" name="CustomShape 113"/>
          <p:cNvSpPr/>
          <p:nvPr/>
        </p:nvSpPr>
        <p:spPr>
          <a:xfrm>
            <a:off x="8456400" y="4982400"/>
            <a:ext cx="30744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16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51" name="CustomShape 114"/>
          <p:cNvSpPr/>
          <p:nvPr/>
        </p:nvSpPr>
        <p:spPr>
          <a:xfrm>
            <a:off x="7955280" y="6110640"/>
            <a:ext cx="30744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16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52" name="CustomShape 115"/>
          <p:cNvSpPr/>
          <p:nvPr/>
        </p:nvSpPr>
        <p:spPr>
          <a:xfrm>
            <a:off x="7971840" y="3830400"/>
            <a:ext cx="30744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53" name="CustomShape 116"/>
          <p:cNvSpPr/>
          <p:nvPr/>
        </p:nvSpPr>
        <p:spPr>
          <a:xfrm>
            <a:off x="7971840" y="4334400"/>
            <a:ext cx="30744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54" name="CustomShape 117"/>
          <p:cNvSpPr/>
          <p:nvPr/>
        </p:nvSpPr>
        <p:spPr>
          <a:xfrm>
            <a:off x="7971840" y="4982400"/>
            <a:ext cx="30744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55" name="CustomShape 118"/>
          <p:cNvSpPr/>
          <p:nvPr/>
        </p:nvSpPr>
        <p:spPr>
          <a:xfrm>
            <a:off x="7971840" y="5486400"/>
            <a:ext cx="30744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56" name="CustomShape 119"/>
          <p:cNvSpPr/>
          <p:nvPr/>
        </p:nvSpPr>
        <p:spPr>
          <a:xfrm>
            <a:off x="6466320" y="2317320"/>
            <a:ext cx="30744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57" name="CustomShape 120"/>
          <p:cNvSpPr/>
          <p:nvPr/>
        </p:nvSpPr>
        <p:spPr>
          <a:xfrm>
            <a:off x="3024000" y="325080"/>
            <a:ext cx="712800" cy="4305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ffffff"/>
                </a:solidFill>
                <a:latin typeface="Arial"/>
                <a:ea typeface="DejaVu Sans"/>
              </a:rPr>
              <a:t>Clock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158" name="Line 121"/>
          <p:cNvSpPr/>
          <p:nvPr/>
        </p:nvSpPr>
        <p:spPr>
          <a:xfrm>
            <a:off x="2957760" y="540000"/>
            <a:ext cx="6876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122"/>
          <p:cNvSpPr/>
          <p:nvPr/>
        </p:nvSpPr>
        <p:spPr>
          <a:xfrm>
            <a:off x="2957760" y="612000"/>
            <a:ext cx="45144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ffffff"/>
                </a:solidFill>
                <a:latin typeface="Arial"/>
                <a:ea typeface="DejaVu Sans"/>
              </a:rPr>
              <a:t>HLT</a:t>
            </a:r>
            <a:endParaRPr b="0" lang="de-DE" sz="500" spc="-1" strike="noStrike">
              <a:latin typeface="Arial"/>
            </a:endParaRPr>
          </a:p>
        </p:txBody>
      </p:sp>
      <p:graphicFrame>
        <p:nvGraphicFramePr>
          <p:cNvPr id="160" name="Table 123"/>
          <p:cNvGraphicFramePr/>
          <p:nvPr/>
        </p:nvGraphicFramePr>
        <p:xfrm>
          <a:off x="828360" y="6983280"/>
          <a:ext cx="1727640" cy="192600"/>
        </p:xfrm>
        <a:graphic>
          <a:graphicData uri="http://schemas.openxmlformats.org/drawingml/2006/table">
            <a:tbl>
              <a:tblPr/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198360">
                <a:tc>
                  <a:tcPr marL="90000" marR="9000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700" spc="-1" strike="noStrike">
                          <a:latin typeface="Arial"/>
                        </a:rPr>
                        <a:t>C</a:t>
                      </a:r>
                      <a:endParaRPr b="0" lang="de-DE" sz="700" spc="-1" strike="noStrike">
                        <a:latin typeface="Arial"/>
                      </a:endParaRPr>
                    </a:p>
                  </a:txBody>
                  <a:tcPr marL="90000" marR="9000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700" spc="-1" strike="noStrike">
                          <a:latin typeface="Arial"/>
                        </a:rPr>
                        <a:t>Z</a:t>
                      </a:r>
                      <a:endParaRPr b="0" lang="de-DE" sz="700" spc="-1" strike="noStrike">
                        <a:latin typeface="Arial"/>
                      </a:endParaRPr>
                    </a:p>
                  </a:txBody>
                  <a:tcPr marL="90000" marR="9000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1" name="CustomShape 124"/>
          <p:cNvSpPr/>
          <p:nvPr/>
        </p:nvSpPr>
        <p:spPr>
          <a:xfrm>
            <a:off x="402120" y="6983280"/>
            <a:ext cx="437040" cy="19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Flags</a:t>
            </a:r>
            <a:endParaRPr b="0" lang="de-DE" sz="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Application>LibreOffice/6.2.0.3$Linux_X86_64 LibreOffice_project/20$Build-3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2019-02-15T20:43:49Z</dcterms:created>
  <dc:creator/>
  <dc:description/>
  <dc:language>de-DE</dc:language>
  <cp:lastModifiedBy/>
  <dcterms:modified xsi:type="dcterms:W3CDTF">2019-02-16T21:18:52Z</dcterms:modified>
  <cp:revision>110</cp:revision>
  <dc:subject/>
  <dc:title/>
</cp:coreProperties>
</file>