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12560" y="1411560"/>
            <a:ext cx="3812760" cy="23007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12560" y="2412360"/>
            <a:ext cx="4028760" cy="23007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6702840" y="756360"/>
            <a:ext cx="1436760" cy="572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686840" y="612360"/>
            <a:ext cx="284760" cy="651564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9870840" y="612360"/>
            <a:ext cx="284760" cy="651564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702840" y="1548360"/>
            <a:ext cx="1436760" cy="572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6702840" y="2268360"/>
            <a:ext cx="1436760" cy="12927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518840" y="900360"/>
            <a:ext cx="1436760" cy="428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518840" y="1548360"/>
            <a:ext cx="1436760" cy="428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518840" y="2556360"/>
            <a:ext cx="1436760" cy="428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512360" y="3132360"/>
            <a:ext cx="1436760" cy="8607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512360" y="4140360"/>
            <a:ext cx="1436760" cy="428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512360" y="4824360"/>
            <a:ext cx="1436760" cy="428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512360" y="5472360"/>
            <a:ext cx="1436760" cy="428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512360" y="6113880"/>
            <a:ext cx="1436760" cy="435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4" name="Line 17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5" name="Line 18"/>
          <p:cNvSpPr/>
          <p:nvPr/>
        </p:nvSpPr>
        <p:spPr>
          <a:xfrm>
            <a:off x="8142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>
            <a:off x="8142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>
            <a:off x="2958840" y="11142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 rot="16200000">
            <a:off x="2886840" y="3351600"/>
            <a:ext cx="860760" cy="428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rot="16200000">
            <a:off x="288360" y="3351600"/>
            <a:ext cx="860760" cy="428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0" name="Line 23"/>
          <p:cNvSpPr/>
          <p:nvPr/>
        </p:nvSpPr>
        <p:spPr>
          <a:xfrm>
            <a:off x="4974840" y="3060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4974840" y="277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2" name="Line 25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6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7"/>
          <p:cNvSpPr/>
          <p:nvPr/>
        </p:nvSpPr>
        <p:spPr>
          <a:xfrm>
            <a:off x="2962080" y="3564360"/>
            <a:ext cx="14076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 rot="16200000">
            <a:off x="5690160" y="2631600"/>
            <a:ext cx="1292760" cy="572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6" name="Line 29"/>
          <p:cNvSpPr/>
          <p:nvPr/>
        </p:nvSpPr>
        <p:spPr>
          <a:xfrm flipV="1">
            <a:off x="7422840" y="2124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30"/>
          <p:cNvSpPr/>
          <p:nvPr/>
        </p:nvSpPr>
        <p:spPr>
          <a:xfrm>
            <a:off x="3534840" y="3564360"/>
            <a:ext cx="115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8" name="Line 31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9" name="Line 32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0" name="Line 33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1" name="Line 34"/>
          <p:cNvSpPr/>
          <p:nvPr/>
        </p:nvSpPr>
        <p:spPr>
          <a:xfrm>
            <a:off x="2952360" y="518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2" name="Line 35"/>
          <p:cNvSpPr/>
          <p:nvPr/>
        </p:nvSpPr>
        <p:spPr>
          <a:xfrm>
            <a:off x="2952360" y="48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3" name="Line 36"/>
          <p:cNvSpPr/>
          <p:nvPr/>
        </p:nvSpPr>
        <p:spPr>
          <a:xfrm>
            <a:off x="4968000" y="6516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DATA_HI_TO_ADDR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4" name="Line 37"/>
          <p:cNvSpPr/>
          <p:nvPr/>
        </p:nvSpPr>
        <p:spPr>
          <a:xfrm>
            <a:off x="4968000" y="6300000"/>
            <a:ext cx="489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ADDR_TO_DATA_HI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5" name="Line 38"/>
          <p:cNvSpPr/>
          <p:nvPr/>
        </p:nvSpPr>
        <p:spPr>
          <a:xfrm>
            <a:off x="2952360" y="64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Line 39"/>
          <p:cNvSpPr/>
          <p:nvPr/>
        </p:nvSpPr>
        <p:spPr>
          <a:xfrm>
            <a:off x="2952360" y="619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7" name="Line 40"/>
          <p:cNvSpPr/>
          <p:nvPr/>
        </p:nvSpPr>
        <p:spPr>
          <a:xfrm>
            <a:off x="8142840" y="183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1518840" y="324360"/>
            <a:ext cx="1436760" cy="4287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9" name="Line 42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3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4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5"/>
          <p:cNvSpPr/>
          <p:nvPr/>
        </p:nvSpPr>
        <p:spPr>
          <a:xfrm>
            <a:off x="4566960" y="324000"/>
            <a:ext cx="528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9670680" y="324360"/>
            <a:ext cx="696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3251520" y="2448360"/>
            <a:ext cx="11538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</a:t>
            </a:r>
            <a:endParaRPr b="0" lang="de-DE" sz="1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Logic Unit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8656560" y="3348000"/>
            <a:ext cx="9327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1464480" y="1116360"/>
            <a:ext cx="3992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6655680" y="1044360"/>
            <a:ext cx="4496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CustomShape 51"/>
          <p:cNvSpPr/>
          <p:nvPr/>
        </p:nvSpPr>
        <p:spPr>
          <a:xfrm>
            <a:off x="1450080" y="6408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1450080" y="5760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1450080" y="5112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CustomShape 54"/>
          <p:cNvSpPr/>
          <p:nvPr/>
        </p:nvSpPr>
        <p:spPr>
          <a:xfrm>
            <a:off x="463680" y="3780360"/>
            <a:ext cx="39960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1457280" y="1836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CustomShape 56"/>
          <p:cNvSpPr/>
          <p:nvPr/>
        </p:nvSpPr>
        <p:spPr>
          <a:xfrm>
            <a:off x="1457280" y="2844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1450080" y="4428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CustomShape 58"/>
          <p:cNvSpPr/>
          <p:nvPr/>
        </p:nvSpPr>
        <p:spPr>
          <a:xfrm>
            <a:off x="6655680" y="1908360"/>
            <a:ext cx="5936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CustomShape 59"/>
          <p:cNvSpPr/>
          <p:nvPr/>
        </p:nvSpPr>
        <p:spPr>
          <a:xfrm>
            <a:off x="6655680" y="3402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7" name="CustomShape 60"/>
          <p:cNvSpPr/>
          <p:nvPr/>
        </p:nvSpPr>
        <p:spPr>
          <a:xfrm>
            <a:off x="1450080" y="3852360"/>
            <a:ext cx="449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8" name="Line 61"/>
          <p:cNvSpPr/>
          <p:nvPr/>
        </p:nvSpPr>
        <p:spPr>
          <a:xfrm>
            <a:off x="6626880" y="2916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2"/>
          <p:cNvSpPr/>
          <p:nvPr/>
        </p:nvSpPr>
        <p:spPr>
          <a:xfrm>
            <a:off x="6702840" y="5428080"/>
            <a:ext cx="1436760" cy="572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00" name="Line 63"/>
          <p:cNvSpPr/>
          <p:nvPr/>
        </p:nvSpPr>
        <p:spPr>
          <a:xfrm>
            <a:off x="8142840" y="586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4"/>
          <p:cNvSpPr/>
          <p:nvPr/>
        </p:nvSpPr>
        <p:spPr>
          <a:xfrm>
            <a:off x="8142840" y="5572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2" name="CustomShape 65"/>
          <p:cNvSpPr/>
          <p:nvPr/>
        </p:nvSpPr>
        <p:spPr>
          <a:xfrm>
            <a:off x="1454760" y="460440"/>
            <a:ext cx="4507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Line 66"/>
          <p:cNvSpPr/>
          <p:nvPr/>
        </p:nvSpPr>
        <p:spPr>
          <a:xfrm>
            <a:off x="15451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7"/>
          <p:cNvSpPr/>
          <p:nvPr/>
        </p:nvSpPr>
        <p:spPr>
          <a:xfrm>
            <a:off x="2791440" y="88704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CustomShape 68"/>
          <p:cNvSpPr/>
          <p:nvPr/>
        </p:nvSpPr>
        <p:spPr>
          <a:xfrm>
            <a:off x="2791440" y="15264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>
            <a:off x="2791440" y="25344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7" name="CustomShape 70"/>
          <p:cNvSpPr/>
          <p:nvPr/>
        </p:nvSpPr>
        <p:spPr>
          <a:xfrm>
            <a:off x="2791440" y="4140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8" name="CustomShape 71"/>
          <p:cNvSpPr/>
          <p:nvPr/>
        </p:nvSpPr>
        <p:spPr>
          <a:xfrm>
            <a:off x="2791440" y="4824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9" name="CustomShape 72"/>
          <p:cNvSpPr/>
          <p:nvPr/>
        </p:nvSpPr>
        <p:spPr>
          <a:xfrm>
            <a:off x="2791440" y="545724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2791440" y="60933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1" name="CustomShape 74"/>
          <p:cNvSpPr/>
          <p:nvPr/>
        </p:nvSpPr>
        <p:spPr>
          <a:xfrm>
            <a:off x="3384000" y="311544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2" name="CustomShape 75"/>
          <p:cNvSpPr/>
          <p:nvPr/>
        </p:nvSpPr>
        <p:spPr>
          <a:xfrm>
            <a:off x="779040" y="310896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3" name="CustomShape 76"/>
          <p:cNvSpPr/>
          <p:nvPr/>
        </p:nvSpPr>
        <p:spPr>
          <a:xfrm>
            <a:off x="7949160" y="7344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7949160" y="15264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78"/>
          <p:cNvSpPr/>
          <p:nvPr/>
        </p:nvSpPr>
        <p:spPr>
          <a:xfrm>
            <a:off x="7955280" y="54000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6466320" y="224532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3024000" y="325080"/>
            <a:ext cx="711000" cy="4287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8" name="Line 81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2"/>
          <p:cNvSpPr/>
          <p:nvPr/>
        </p:nvSpPr>
        <p:spPr>
          <a:xfrm>
            <a:off x="2957760" y="612000"/>
            <a:ext cx="449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20" name="Table 83"/>
          <p:cNvGraphicFramePr/>
          <p:nvPr/>
        </p:nvGraphicFramePr>
        <p:xfrm>
          <a:off x="720360" y="6930000"/>
          <a:ext cx="1727640" cy="1980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83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CustomShape 84"/>
          <p:cNvSpPr/>
          <p:nvPr/>
        </p:nvSpPr>
        <p:spPr>
          <a:xfrm>
            <a:off x="294120" y="6930000"/>
            <a:ext cx="4352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2" name="CustomShape 85"/>
          <p:cNvSpPr/>
          <p:nvPr/>
        </p:nvSpPr>
        <p:spPr>
          <a:xfrm>
            <a:off x="6706080" y="3844080"/>
            <a:ext cx="1436760" cy="572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3" name="Line 86"/>
          <p:cNvSpPr/>
          <p:nvPr/>
        </p:nvSpPr>
        <p:spPr>
          <a:xfrm>
            <a:off x="8146080" y="4276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HL_TO_ADDR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Line 87"/>
          <p:cNvSpPr/>
          <p:nvPr/>
        </p:nvSpPr>
        <p:spPr>
          <a:xfrm>
            <a:off x="8146080" y="398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ADDR_TO_HL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88"/>
          <p:cNvSpPr/>
          <p:nvPr/>
        </p:nvSpPr>
        <p:spPr>
          <a:xfrm>
            <a:off x="6658920" y="4197600"/>
            <a:ext cx="449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6" name="CustomShape 89"/>
          <p:cNvSpPr/>
          <p:nvPr/>
        </p:nvSpPr>
        <p:spPr>
          <a:xfrm>
            <a:off x="7958520" y="38160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7" name="CustomShape 90"/>
          <p:cNvSpPr/>
          <p:nvPr/>
        </p:nvSpPr>
        <p:spPr>
          <a:xfrm>
            <a:off x="6050160" y="3840840"/>
            <a:ext cx="572760" cy="263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91"/>
          <p:cNvSpPr/>
          <p:nvPr/>
        </p:nvSpPr>
        <p:spPr>
          <a:xfrm>
            <a:off x="6050160" y="4154400"/>
            <a:ext cx="572760" cy="263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Line 92"/>
          <p:cNvSpPr/>
          <p:nvPr/>
        </p:nvSpPr>
        <p:spPr>
          <a:xfrm>
            <a:off x="662724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93"/>
          <p:cNvSpPr/>
          <p:nvPr/>
        </p:nvSpPr>
        <p:spPr>
          <a:xfrm>
            <a:off x="662760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4"/>
          <p:cNvSpPr/>
          <p:nvPr/>
        </p:nvSpPr>
        <p:spPr>
          <a:xfrm>
            <a:off x="6472800" y="38160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2" name="CustomShape 95"/>
          <p:cNvSpPr/>
          <p:nvPr/>
        </p:nvSpPr>
        <p:spPr>
          <a:xfrm>
            <a:off x="6472800" y="41256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CustomShape 96"/>
          <p:cNvSpPr/>
          <p:nvPr/>
        </p:nvSpPr>
        <p:spPr>
          <a:xfrm>
            <a:off x="6708960" y="4636080"/>
            <a:ext cx="1436760" cy="572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Temporary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(T)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34" name="Line 97"/>
          <p:cNvSpPr/>
          <p:nvPr/>
        </p:nvSpPr>
        <p:spPr>
          <a:xfrm>
            <a:off x="8148960" y="506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Line 98"/>
          <p:cNvSpPr/>
          <p:nvPr/>
        </p:nvSpPr>
        <p:spPr>
          <a:xfrm>
            <a:off x="8148960" y="478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6" name="CustomShape 99"/>
          <p:cNvSpPr/>
          <p:nvPr/>
        </p:nvSpPr>
        <p:spPr>
          <a:xfrm>
            <a:off x="7961400" y="46080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0"/>
          <p:cNvSpPr/>
          <p:nvPr/>
        </p:nvSpPr>
        <p:spPr>
          <a:xfrm>
            <a:off x="6708960" y="3844080"/>
            <a:ext cx="1436760" cy="572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8" name="CustomShape 101"/>
          <p:cNvSpPr/>
          <p:nvPr/>
        </p:nvSpPr>
        <p:spPr>
          <a:xfrm>
            <a:off x="6640200" y="4046400"/>
            <a:ext cx="8262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9" name="CustomShape 102"/>
          <p:cNvSpPr/>
          <p:nvPr/>
        </p:nvSpPr>
        <p:spPr>
          <a:xfrm>
            <a:off x="7961400" y="38160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0" name="CustomShape 103"/>
          <p:cNvSpPr/>
          <p:nvPr/>
        </p:nvSpPr>
        <p:spPr>
          <a:xfrm>
            <a:off x="6053040" y="3840840"/>
            <a:ext cx="572760" cy="263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04"/>
          <p:cNvSpPr/>
          <p:nvPr/>
        </p:nvSpPr>
        <p:spPr>
          <a:xfrm>
            <a:off x="6053040" y="4154400"/>
            <a:ext cx="572760" cy="263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Line 105"/>
          <p:cNvSpPr/>
          <p:nvPr/>
        </p:nvSpPr>
        <p:spPr>
          <a:xfrm>
            <a:off x="663012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06"/>
          <p:cNvSpPr/>
          <p:nvPr/>
        </p:nvSpPr>
        <p:spPr>
          <a:xfrm>
            <a:off x="663048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7"/>
          <p:cNvSpPr/>
          <p:nvPr/>
        </p:nvSpPr>
        <p:spPr>
          <a:xfrm>
            <a:off x="6475680" y="38160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CustomShape 108"/>
          <p:cNvSpPr/>
          <p:nvPr/>
        </p:nvSpPr>
        <p:spPr>
          <a:xfrm>
            <a:off x="6475680" y="4125600"/>
            <a:ext cx="305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Line 109"/>
          <p:cNvSpPr/>
          <p:nvPr/>
        </p:nvSpPr>
        <p:spPr>
          <a:xfrm>
            <a:off x="4968000" y="6948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DATA_LO_TO_ADDR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Line 110"/>
          <p:cNvSpPr/>
          <p:nvPr/>
        </p:nvSpPr>
        <p:spPr>
          <a:xfrm>
            <a:off x="4968000" y="6732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ADDR_TO_DATA_LO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CustomShape 111"/>
          <p:cNvSpPr/>
          <p:nvPr/>
        </p:nvSpPr>
        <p:spPr>
          <a:xfrm>
            <a:off x="6640200" y="4845600"/>
            <a:ext cx="8262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CustomShape 112"/>
          <p:cNvSpPr/>
          <p:nvPr/>
        </p:nvSpPr>
        <p:spPr>
          <a:xfrm>
            <a:off x="6640200" y="5479200"/>
            <a:ext cx="8262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dcterms:modified xsi:type="dcterms:W3CDTF">2019-02-17T14:45:10Z</dcterms:modified>
  <cp:revision>131</cp:revision>
  <dc:subject/>
  <dc:title/>
</cp:coreProperties>
</file>