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812560" y="1476360"/>
            <a:ext cx="3813480" cy="230148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412560" y="2412360"/>
            <a:ext cx="4029480" cy="230148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6702840" y="828360"/>
            <a:ext cx="1437480" cy="573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686840" y="612360"/>
            <a:ext cx="285480" cy="62614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9870840" y="612360"/>
            <a:ext cx="285480" cy="62614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6702840" y="1620360"/>
            <a:ext cx="1437480" cy="573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6702840" y="2340360"/>
            <a:ext cx="1437480" cy="12934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702840" y="3852360"/>
            <a:ext cx="1437480" cy="429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6702840" y="4356360"/>
            <a:ext cx="1437480" cy="429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 rot="16200000">
            <a:off x="7962840" y="4106880"/>
            <a:ext cx="933480" cy="429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1518840" y="900360"/>
            <a:ext cx="1437480" cy="429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1518840" y="1548360"/>
            <a:ext cx="1437480" cy="429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518840" y="2556360"/>
            <a:ext cx="1437480" cy="4294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512360" y="3132360"/>
            <a:ext cx="1437480" cy="8614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1512360" y="4140360"/>
            <a:ext cx="1437480" cy="4294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1512360" y="4788360"/>
            <a:ext cx="1437480" cy="429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1512360" y="5436360"/>
            <a:ext cx="1437480" cy="429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1512360" y="6077880"/>
            <a:ext cx="1437480" cy="435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4974840" y="133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4974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DATA_TO_IP_HI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8142840" y="126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8142840" y="97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0" name="Line 25"/>
          <p:cNvSpPr/>
          <p:nvPr/>
        </p:nvSpPr>
        <p:spPr>
          <a:xfrm>
            <a:off x="4974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DATA_TO_IP_LO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1" name="Line 26"/>
          <p:cNvSpPr/>
          <p:nvPr/>
        </p:nvSpPr>
        <p:spPr>
          <a:xfrm>
            <a:off x="4974840" y="104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2" name="Line 27"/>
          <p:cNvSpPr/>
          <p:nvPr/>
        </p:nvSpPr>
        <p:spPr>
          <a:xfrm>
            <a:off x="2958840" y="11142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3" name="Line 28"/>
          <p:cNvSpPr/>
          <p:nvPr/>
        </p:nvSpPr>
        <p:spPr>
          <a:xfrm>
            <a:off x="8146080" y="4572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6702840" y="5004360"/>
            <a:ext cx="1437480" cy="4294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TH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5" name="CustomShape 30"/>
          <p:cNvSpPr/>
          <p:nvPr/>
        </p:nvSpPr>
        <p:spPr>
          <a:xfrm>
            <a:off x="6702840" y="5508360"/>
            <a:ext cx="1437480" cy="4294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6" name="CustomShape 31"/>
          <p:cNvSpPr/>
          <p:nvPr/>
        </p:nvSpPr>
        <p:spPr>
          <a:xfrm rot="16200000">
            <a:off x="7962840" y="5258880"/>
            <a:ext cx="933480" cy="4294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7" name="Line 32"/>
          <p:cNvSpPr/>
          <p:nvPr/>
        </p:nvSpPr>
        <p:spPr>
          <a:xfrm>
            <a:off x="8142840" y="4068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33"/>
          <p:cNvSpPr/>
          <p:nvPr/>
        </p:nvSpPr>
        <p:spPr>
          <a:xfrm>
            <a:off x="8146080" y="5220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34"/>
          <p:cNvSpPr/>
          <p:nvPr/>
        </p:nvSpPr>
        <p:spPr>
          <a:xfrm>
            <a:off x="8142840" y="5724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 rot="16200000">
            <a:off x="2886840" y="3350880"/>
            <a:ext cx="861480" cy="4294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1" name="CustomShape 36"/>
          <p:cNvSpPr/>
          <p:nvPr/>
        </p:nvSpPr>
        <p:spPr>
          <a:xfrm rot="16200000">
            <a:off x="288360" y="3350880"/>
            <a:ext cx="861480" cy="429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2" name="Line 37"/>
          <p:cNvSpPr/>
          <p:nvPr/>
        </p:nvSpPr>
        <p:spPr>
          <a:xfrm>
            <a:off x="4974840" y="313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3" name="Line 38"/>
          <p:cNvSpPr/>
          <p:nvPr/>
        </p:nvSpPr>
        <p:spPr>
          <a:xfrm>
            <a:off x="4974840" y="2844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4" name="Line 39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40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41"/>
          <p:cNvSpPr/>
          <p:nvPr/>
        </p:nvSpPr>
        <p:spPr>
          <a:xfrm>
            <a:off x="2962080" y="3564360"/>
            <a:ext cx="14076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 rot="16200000">
            <a:off x="5690160" y="2702880"/>
            <a:ext cx="1293480" cy="573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8" name="Line 43"/>
          <p:cNvSpPr/>
          <p:nvPr/>
        </p:nvSpPr>
        <p:spPr>
          <a:xfrm flipV="1">
            <a:off x="7422840" y="21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4"/>
          <p:cNvSpPr/>
          <p:nvPr/>
        </p:nvSpPr>
        <p:spPr>
          <a:xfrm>
            <a:off x="4974840" y="176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DATA_TO_MAR_HI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0" name="Line 45"/>
          <p:cNvSpPr/>
          <p:nvPr/>
        </p:nvSpPr>
        <p:spPr>
          <a:xfrm>
            <a:off x="4974840" y="205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DATA_TO_MAR_LO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1" name="Line 46"/>
          <p:cNvSpPr/>
          <p:nvPr/>
        </p:nvSpPr>
        <p:spPr>
          <a:xfrm>
            <a:off x="3534840" y="3564360"/>
            <a:ext cx="115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2" name="Line 47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3" name="Line 48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4" name="Line 49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5" name="Line 50"/>
          <p:cNvSpPr/>
          <p:nvPr/>
        </p:nvSpPr>
        <p:spPr>
          <a:xfrm>
            <a:off x="2952360" y="514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6" name="Line 51"/>
          <p:cNvSpPr/>
          <p:nvPr/>
        </p:nvSpPr>
        <p:spPr>
          <a:xfrm>
            <a:off x="2952360" y="486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Line 52"/>
          <p:cNvSpPr/>
          <p:nvPr/>
        </p:nvSpPr>
        <p:spPr>
          <a:xfrm>
            <a:off x="2952360" y="57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Line 53"/>
          <p:cNvSpPr/>
          <p:nvPr/>
        </p:nvSpPr>
        <p:spPr>
          <a:xfrm>
            <a:off x="2952360" y="55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Line 54"/>
          <p:cNvSpPr/>
          <p:nvPr/>
        </p:nvSpPr>
        <p:spPr>
          <a:xfrm>
            <a:off x="2952360" y="644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Line 55"/>
          <p:cNvSpPr/>
          <p:nvPr/>
        </p:nvSpPr>
        <p:spPr>
          <a:xfrm>
            <a:off x="2952360" y="61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Line 56"/>
          <p:cNvSpPr/>
          <p:nvPr/>
        </p:nvSpPr>
        <p:spPr>
          <a:xfrm>
            <a:off x="8142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Line 57"/>
          <p:cNvSpPr/>
          <p:nvPr/>
        </p:nvSpPr>
        <p:spPr>
          <a:xfrm>
            <a:off x="4974840" y="421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Line 58"/>
          <p:cNvSpPr/>
          <p:nvPr/>
        </p:nvSpPr>
        <p:spPr>
          <a:xfrm>
            <a:off x="4974840" y="392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DATA_TO_H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Line 59"/>
          <p:cNvSpPr/>
          <p:nvPr/>
        </p:nvSpPr>
        <p:spPr>
          <a:xfrm>
            <a:off x="4974840" y="471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Line 60"/>
          <p:cNvSpPr/>
          <p:nvPr/>
        </p:nvSpPr>
        <p:spPr>
          <a:xfrm>
            <a:off x="4974840" y="442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Line 61"/>
          <p:cNvSpPr/>
          <p:nvPr/>
        </p:nvSpPr>
        <p:spPr>
          <a:xfrm>
            <a:off x="4974840" y="536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7" name="Line 62"/>
          <p:cNvSpPr/>
          <p:nvPr/>
        </p:nvSpPr>
        <p:spPr>
          <a:xfrm>
            <a:off x="4974840" y="507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DATA_TO_TH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8" name="Line 63"/>
          <p:cNvSpPr/>
          <p:nvPr/>
        </p:nvSpPr>
        <p:spPr>
          <a:xfrm>
            <a:off x="4974840" y="586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9" name="Line 64"/>
          <p:cNvSpPr/>
          <p:nvPr/>
        </p:nvSpPr>
        <p:spPr>
          <a:xfrm>
            <a:off x="4974840" y="55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DATA_TO_TL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0" name="Line 65"/>
          <p:cNvSpPr/>
          <p:nvPr/>
        </p:nvSpPr>
        <p:spPr>
          <a:xfrm>
            <a:off x="8646840" y="4500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6"/>
          <p:cNvSpPr/>
          <p:nvPr/>
        </p:nvSpPr>
        <p:spPr>
          <a:xfrm>
            <a:off x="8646840" y="4140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2" name="Line 67"/>
          <p:cNvSpPr/>
          <p:nvPr/>
        </p:nvSpPr>
        <p:spPr>
          <a:xfrm>
            <a:off x="8646840" y="5436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CustomShape 68"/>
          <p:cNvSpPr/>
          <p:nvPr/>
        </p:nvSpPr>
        <p:spPr>
          <a:xfrm>
            <a:off x="1518840" y="324360"/>
            <a:ext cx="1437480" cy="4294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04" name="Line 69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70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71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2"/>
          <p:cNvSpPr/>
          <p:nvPr/>
        </p:nvSpPr>
        <p:spPr>
          <a:xfrm>
            <a:off x="4566960" y="324000"/>
            <a:ext cx="529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08" name="CustomShape 73"/>
          <p:cNvSpPr/>
          <p:nvPr/>
        </p:nvSpPr>
        <p:spPr>
          <a:xfrm>
            <a:off x="9670680" y="324360"/>
            <a:ext cx="6976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09" name="CustomShape 74"/>
          <p:cNvSpPr/>
          <p:nvPr/>
        </p:nvSpPr>
        <p:spPr>
          <a:xfrm>
            <a:off x="3287520" y="2412360"/>
            <a:ext cx="11545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</a:t>
            </a:r>
            <a:endParaRPr b="0" lang="de-DE" sz="1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Logic Unit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110" name="CustomShape 75"/>
          <p:cNvSpPr/>
          <p:nvPr/>
        </p:nvSpPr>
        <p:spPr>
          <a:xfrm>
            <a:off x="8692560" y="3420000"/>
            <a:ext cx="9334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111" name="CustomShape 76"/>
          <p:cNvSpPr/>
          <p:nvPr/>
        </p:nvSpPr>
        <p:spPr>
          <a:xfrm>
            <a:off x="1471680" y="1116360"/>
            <a:ext cx="3999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2" name="CustomShape 77"/>
          <p:cNvSpPr/>
          <p:nvPr/>
        </p:nvSpPr>
        <p:spPr>
          <a:xfrm>
            <a:off x="6655680" y="1116360"/>
            <a:ext cx="4503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3" name="CustomShape 78"/>
          <p:cNvSpPr/>
          <p:nvPr/>
        </p:nvSpPr>
        <p:spPr>
          <a:xfrm>
            <a:off x="8167680" y="4644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4" name="CustomShape 79"/>
          <p:cNvSpPr/>
          <p:nvPr/>
        </p:nvSpPr>
        <p:spPr>
          <a:xfrm>
            <a:off x="8167680" y="5796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80"/>
          <p:cNvSpPr/>
          <p:nvPr/>
        </p:nvSpPr>
        <p:spPr>
          <a:xfrm>
            <a:off x="1471680" y="6372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6" name="CustomShape 81"/>
          <p:cNvSpPr/>
          <p:nvPr/>
        </p:nvSpPr>
        <p:spPr>
          <a:xfrm>
            <a:off x="1471680" y="5724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7" name="CustomShape 82"/>
          <p:cNvSpPr/>
          <p:nvPr/>
        </p:nvSpPr>
        <p:spPr>
          <a:xfrm>
            <a:off x="1471680" y="5076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8" name="CustomShape 83"/>
          <p:cNvSpPr/>
          <p:nvPr/>
        </p:nvSpPr>
        <p:spPr>
          <a:xfrm>
            <a:off x="463680" y="3780360"/>
            <a:ext cx="4003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9" name="CustomShape 84"/>
          <p:cNvSpPr/>
          <p:nvPr/>
        </p:nvSpPr>
        <p:spPr>
          <a:xfrm>
            <a:off x="1471680" y="1836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0" name="CustomShape 85"/>
          <p:cNvSpPr/>
          <p:nvPr/>
        </p:nvSpPr>
        <p:spPr>
          <a:xfrm>
            <a:off x="1471680" y="2844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1" name="CustomShape 86"/>
          <p:cNvSpPr/>
          <p:nvPr/>
        </p:nvSpPr>
        <p:spPr>
          <a:xfrm>
            <a:off x="1471680" y="4428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2" name="CustomShape 87"/>
          <p:cNvSpPr/>
          <p:nvPr/>
        </p:nvSpPr>
        <p:spPr>
          <a:xfrm>
            <a:off x="6655680" y="1980360"/>
            <a:ext cx="5943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3" name="CustomShape 88"/>
          <p:cNvSpPr/>
          <p:nvPr/>
        </p:nvSpPr>
        <p:spPr>
          <a:xfrm>
            <a:off x="6655680" y="3474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CustomShape 89"/>
          <p:cNvSpPr/>
          <p:nvPr/>
        </p:nvSpPr>
        <p:spPr>
          <a:xfrm>
            <a:off x="1471680" y="3852360"/>
            <a:ext cx="450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Line 90"/>
          <p:cNvSpPr/>
          <p:nvPr/>
        </p:nvSpPr>
        <p:spPr>
          <a:xfrm>
            <a:off x="6634080" y="2988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1"/>
          <p:cNvSpPr/>
          <p:nvPr/>
        </p:nvSpPr>
        <p:spPr>
          <a:xfrm>
            <a:off x="6702840" y="6138720"/>
            <a:ext cx="1437480" cy="573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7" name="Line 92"/>
          <p:cNvSpPr/>
          <p:nvPr/>
        </p:nvSpPr>
        <p:spPr>
          <a:xfrm>
            <a:off x="4974840" y="6642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8" name="Line 93"/>
          <p:cNvSpPr/>
          <p:nvPr/>
        </p:nvSpPr>
        <p:spPr>
          <a:xfrm>
            <a:off x="4974840" y="6210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DATA_TO_SP_HI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9" name="Line 94"/>
          <p:cNvSpPr/>
          <p:nvPr/>
        </p:nvSpPr>
        <p:spPr>
          <a:xfrm>
            <a:off x="8142840" y="6570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0" name="Line 95"/>
          <p:cNvSpPr/>
          <p:nvPr/>
        </p:nvSpPr>
        <p:spPr>
          <a:xfrm>
            <a:off x="8142840" y="6282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1" name="Line 96"/>
          <p:cNvSpPr/>
          <p:nvPr/>
        </p:nvSpPr>
        <p:spPr>
          <a:xfrm>
            <a:off x="4974840" y="6498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DATA_TO_SP_LO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2" name="Line 97"/>
          <p:cNvSpPr/>
          <p:nvPr/>
        </p:nvSpPr>
        <p:spPr>
          <a:xfrm>
            <a:off x="4974840" y="6354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CustomShape 98"/>
          <p:cNvSpPr/>
          <p:nvPr/>
        </p:nvSpPr>
        <p:spPr>
          <a:xfrm>
            <a:off x="6655680" y="6347160"/>
            <a:ext cx="4503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4" name="CustomShape 99"/>
          <p:cNvSpPr/>
          <p:nvPr/>
        </p:nvSpPr>
        <p:spPr>
          <a:xfrm>
            <a:off x="1483560" y="460440"/>
            <a:ext cx="4514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Line 100"/>
          <p:cNvSpPr/>
          <p:nvPr/>
        </p:nvSpPr>
        <p:spPr>
          <a:xfrm>
            <a:off x="15739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01"/>
          <p:cNvSpPr/>
          <p:nvPr/>
        </p:nvSpPr>
        <p:spPr>
          <a:xfrm>
            <a:off x="2791440" y="88704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2"/>
          <p:cNvSpPr/>
          <p:nvPr/>
        </p:nvSpPr>
        <p:spPr>
          <a:xfrm>
            <a:off x="2791440" y="1526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8" name="CustomShape 103"/>
          <p:cNvSpPr/>
          <p:nvPr/>
        </p:nvSpPr>
        <p:spPr>
          <a:xfrm>
            <a:off x="2791440" y="2534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9" name="CustomShape 104"/>
          <p:cNvSpPr/>
          <p:nvPr/>
        </p:nvSpPr>
        <p:spPr>
          <a:xfrm>
            <a:off x="2791440" y="4140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0" name="CustomShape 105"/>
          <p:cNvSpPr/>
          <p:nvPr/>
        </p:nvSpPr>
        <p:spPr>
          <a:xfrm>
            <a:off x="2791440" y="4788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1" name="CustomShape 106"/>
          <p:cNvSpPr/>
          <p:nvPr/>
        </p:nvSpPr>
        <p:spPr>
          <a:xfrm>
            <a:off x="2791440" y="542124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2" name="CustomShape 107"/>
          <p:cNvSpPr/>
          <p:nvPr/>
        </p:nvSpPr>
        <p:spPr>
          <a:xfrm>
            <a:off x="2791440" y="60573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3" name="CustomShape 108"/>
          <p:cNvSpPr/>
          <p:nvPr/>
        </p:nvSpPr>
        <p:spPr>
          <a:xfrm>
            <a:off x="3384000" y="311544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4" name="CustomShape 109"/>
          <p:cNvSpPr/>
          <p:nvPr/>
        </p:nvSpPr>
        <p:spPr>
          <a:xfrm>
            <a:off x="779040" y="310896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CustomShape 110"/>
          <p:cNvSpPr/>
          <p:nvPr/>
        </p:nvSpPr>
        <p:spPr>
          <a:xfrm>
            <a:off x="7949160" y="806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CustomShape 111"/>
          <p:cNvSpPr/>
          <p:nvPr/>
        </p:nvSpPr>
        <p:spPr>
          <a:xfrm>
            <a:off x="7949160" y="1598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CustomShape 112"/>
          <p:cNvSpPr/>
          <p:nvPr/>
        </p:nvSpPr>
        <p:spPr>
          <a:xfrm>
            <a:off x="8456400" y="3830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CustomShape 113"/>
          <p:cNvSpPr/>
          <p:nvPr/>
        </p:nvSpPr>
        <p:spPr>
          <a:xfrm>
            <a:off x="8456400" y="4982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CustomShape 114"/>
          <p:cNvSpPr/>
          <p:nvPr/>
        </p:nvSpPr>
        <p:spPr>
          <a:xfrm>
            <a:off x="7955280" y="611064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CustomShape 115"/>
          <p:cNvSpPr/>
          <p:nvPr/>
        </p:nvSpPr>
        <p:spPr>
          <a:xfrm>
            <a:off x="7971840" y="3830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CustomShape 116"/>
          <p:cNvSpPr/>
          <p:nvPr/>
        </p:nvSpPr>
        <p:spPr>
          <a:xfrm>
            <a:off x="7971840" y="4334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2" name="CustomShape 117"/>
          <p:cNvSpPr/>
          <p:nvPr/>
        </p:nvSpPr>
        <p:spPr>
          <a:xfrm>
            <a:off x="7971840" y="4982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3" name="CustomShape 118"/>
          <p:cNvSpPr/>
          <p:nvPr/>
        </p:nvSpPr>
        <p:spPr>
          <a:xfrm>
            <a:off x="7971840" y="548640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4" name="CustomShape 119"/>
          <p:cNvSpPr/>
          <p:nvPr/>
        </p:nvSpPr>
        <p:spPr>
          <a:xfrm>
            <a:off x="6466320" y="2317320"/>
            <a:ext cx="306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5" name="CustomShape 120"/>
          <p:cNvSpPr/>
          <p:nvPr/>
        </p:nvSpPr>
        <p:spPr>
          <a:xfrm>
            <a:off x="3024000" y="325080"/>
            <a:ext cx="711720" cy="4294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56" name="Line 121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2"/>
          <p:cNvSpPr/>
          <p:nvPr/>
        </p:nvSpPr>
        <p:spPr>
          <a:xfrm>
            <a:off x="2957760" y="612000"/>
            <a:ext cx="4503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58" name="Table 123"/>
          <p:cNvGraphicFramePr/>
          <p:nvPr/>
        </p:nvGraphicFramePr>
        <p:xfrm>
          <a:off x="828360" y="6983280"/>
          <a:ext cx="1727640" cy="1980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83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CustomShape 124"/>
          <p:cNvSpPr/>
          <p:nvPr/>
        </p:nvSpPr>
        <p:spPr>
          <a:xfrm>
            <a:off x="402120" y="6983280"/>
            <a:ext cx="4359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dcterms:modified xsi:type="dcterms:W3CDTF">2019-02-16T21:23:53Z</dcterms:modified>
  <cp:revision>113</cp:revision>
  <dc:subject/>
  <dc:title/>
</cp:coreProperties>
</file>