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2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812560" y="1584360"/>
            <a:ext cx="3815280" cy="230328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412560" y="2520360"/>
            <a:ext cx="4031280" cy="230328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6702840" y="936360"/>
            <a:ext cx="1439280" cy="575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(IP)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686840" y="720360"/>
            <a:ext cx="287280" cy="626328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9870840" y="720360"/>
            <a:ext cx="287280" cy="6263280"/>
          </a:xfrm>
          <a:prstGeom prst="rect">
            <a:avLst/>
          </a:prstGeom>
          <a:solidFill>
            <a:srgbClr val="eeeeee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702840" y="1728360"/>
            <a:ext cx="1439280" cy="575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Address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(MAR)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6702840" y="2448360"/>
            <a:ext cx="1439280" cy="12952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64K x 8</a:t>
            </a:r>
            <a:endParaRPr b="0" lang="de-DE" sz="7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RAM</a:t>
            </a:r>
            <a:endParaRPr b="0" lang="de-DE" sz="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6702840" y="3960360"/>
            <a:ext cx="1439280" cy="431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6702840" y="4464360"/>
            <a:ext cx="1439280" cy="431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 rot="16200000">
            <a:off x="7962840" y="4213080"/>
            <a:ext cx="935280" cy="431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HL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518840" y="1008360"/>
            <a:ext cx="1439280" cy="431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Instruction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(IR)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1518840" y="1656360"/>
            <a:ext cx="1439280" cy="431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1518840" y="2664360"/>
            <a:ext cx="1439280" cy="431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X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1512360" y="3240360"/>
            <a:ext cx="1439280" cy="8632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Adder / Substractor</a:t>
            </a:r>
            <a:endParaRPr b="0" lang="de-DE" sz="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1512360" y="4248360"/>
            <a:ext cx="1439280" cy="431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Y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1512360" y="4896360"/>
            <a:ext cx="1439280" cy="431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1512360" y="5544360"/>
            <a:ext cx="1439280" cy="431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C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1512360" y="6185880"/>
            <a:ext cx="1439280" cy="437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56" name="Line 19"/>
          <p:cNvSpPr/>
          <p:nvPr/>
        </p:nvSpPr>
        <p:spPr>
          <a:xfrm>
            <a:off x="936360" y="3672360"/>
            <a:ext cx="57276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7" name="Line 20"/>
          <p:cNvSpPr/>
          <p:nvPr/>
        </p:nvSpPr>
        <p:spPr>
          <a:xfrm>
            <a:off x="2238840" y="2091600"/>
            <a:ext cx="0" cy="572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A_TO_X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8" name="Line 21"/>
          <p:cNvSpPr/>
          <p:nvPr/>
        </p:nvSpPr>
        <p:spPr>
          <a:xfrm>
            <a:off x="4974840" y="144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IP_LO_TO_DATA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59" name="Line 22"/>
          <p:cNvSpPr/>
          <p:nvPr/>
        </p:nvSpPr>
        <p:spPr>
          <a:xfrm>
            <a:off x="4974840" y="100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DATA_TO_IP_HI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0" name="Line 23"/>
          <p:cNvSpPr/>
          <p:nvPr/>
        </p:nvSpPr>
        <p:spPr>
          <a:xfrm>
            <a:off x="8142840" y="136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1" name="Line 24"/>
          <p:cNvSpPr/>
          <p:nvPr/>
        </p:nvSpPr>
        <p:spPr>
          <a:xfrm>
            <a:off x="8142840" y="108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ADDR_TO_IP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2" name="Line 25"/>
          <p:cNvSpPr/>
          <p:nvPr/>
        </p:nvSpPr>
        <p:spPr>
          <a:xfrm>
            <a:off x="4974840" y="129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DATA_TO_IP_LO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3" name="Line 26"/>
          <p:cNvSpPr/>
          <p:nvPr/>
        </p:nvSpPr>
        <p:spPr>
          <a:xfrm>
            <a:off x="4974840" y="115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IP_HI_TO_DATA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4" name="Line 27"/>
          <p:cNvSpPr/>
          <p:nvPr/>
        </p:nvSpPr>
        <p:spPr>
          <a:xfrm>
            <a:off x="2958840" y="136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5" name="Line 28"/>
          <p:cNvSpPr/>
          <p:nvPr/>
        </p:nvSpPr>
        <p:spPr>
          <a:xfrm>
            <a:off x="2958840" y="108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DATA_TO_IR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66" name="Line 29"/>
          <p:cNvSpPr/>
          <p:nvPr/>
        </p:nvSpPr>
        <p:spPr>
          <a:xfrm>
            <a:off x="8146080" y="4680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0"/>
          <p:cNvSpPr/>
          <p:nvPr/>
        </p:nvSpPr>
        <p:spPr>
          <a:xfrm>
            <a:off x="6702840" y="5112360"/>
            <a:ext cx="1439280" cy="431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TH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>
            <a:off x="6702840" y="5616360"/>
            <a:ext cx="1439280" cy="431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TL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69" name="CustomShape 32"/>
          <p:cNvSpPr/>
          <p:nvPr/>
        </p:nvSpPr>
        <p:spPr>
          <a:xfrm rot="16200000">
            <a:off x="7962840" y="5365080"/>
            <a:ext cx="935280" cy="431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T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0" name="Line 33"/>
          <p:cNvSpPr/>
          <p:nvPr/>
        </p:nvSpPr>
        <p:spPr>
          <a:xfrm>
            <a:off x="8142840" y="4176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34"/>
          <p:cNvSpPr/>
          <p:nvPr/>
        </p:nvSpPr>
        <p:spPr>
          <a:xfrm>
            <a:off x="8146080" y="5328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35"/>
          <p:cNvSpPr/>
          <p:nvPr/>
        </p:nvSpPr>
        <p:spPr>
          <a:xfrm>
            <a:off x="8142840" y="5832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6"/>
          <p:cNvSpPr/>
          <p:nvPr/>
        </p:nvSpPr>
        <p:spPr>
          <a:xfrm rot="16200000">
            <a:off x="2886840" y="3457080"/>
            <a:ext cx="863280" cy="431280"/>
          </a:xfrm>
          <a:prstGeom prst="rect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Z Register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4" name="CustomShape 37"/>
          <p:cNvSpPr/>
          <p:nvPr/>
        </p:nvSpPr>
        <p:spPr>
          <a:xfrm rot="16200000">
            <a:off x="288360" y="3457080"/>
            <a:ext cx="863280" cy="431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Flags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75" name="Line 38"/>
          <p:cNvSpPr/>
          <p:nvPr/>
        </p:nvSpPr>
        <p:spPr>
          <a:xfrm>
            <a:off x="4974840" y="3240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MDR_TO_DATA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6" name="Line 39"/>
          <p:cNvSpPr/>
          <p:nvPr/>
        </p:nvSpPr>
        <p:spPr>
          <a:xfrm>
            <a:off x="4974840" y="2952360"/>
            <a:ext cx="107532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77" name="Line 40"/>
          <p:cNvSpPr/>
          <p:nvPr/>
        </p:nvSpPr>
        <p:spPr>
          <a:xfrm flipV="1">
            <a:off x="2238840" y="3099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41"/>
          <p:cNvSpPr/>
          <p:nvPr/>
        </p:nvSpPr>
        <p:spPr>
          <a:xfrm flipV="1">
            <a:off x="2238840" y="4104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42"/>
          <p:cNvSpPr/>
          <p:nvPr/>
        </p:nvSpPr>
        <p:spPr>
          <a:xfrm>
            <a:off x="2962080" y="3672360"/>
            <a:ext cx="14076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3"/>
          <p:cNvSpPr/>
          <p:nvPr/>
        </p:nvSpPr>
        <p:spPr>
          <a:xfrm rot="16200000">
            <a:off x="5690160" y="2809080"/>
            <a:ext cx="1295280" cy="575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Memory Data Register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(MDR)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81" name="Line 44"/>
          <p:cNvSpPr/>
          <p:nvPr/>
        </p:nvSpPr>
        <p:spPr>
          <a:xfrm flipV="1">
            <a:off x="7422840" y="230436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45"/>
          <p:cNvSpPr/>
          <p:nvPr/>
        </p:nvSpPr>
        <p:spPr>
          <a:xfrm>
            <a:off x="4974840" y="187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DATA_TO_MAR_HI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3" name="Line 46"/>
          <p:cNvSpPr/>
          <p:nvPr/>
        </p:nvSpPr>
        <p:spPr>
          <a:xfrm>
            <a:off x="4974840" y="216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DATA_TO_MAR_LO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4" name="Line 47"/>
          <p:cNvSpPr/>
          <p:nvPr/>
        </p:nvSpPr>
        <p:spPr>
          <a:xfrm>
            <a:off x="3534840" y="3672360"/>
            <a:ext cx="115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Z_TO_DATA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5" name="Line 48"/>
          <p:cNvSpPr/>
          <p:nvPr/>
        </p:nvSpPr>
        <p:spPr>
          <a:xfrm>
            <a:off x="2952360" y="446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DATA_TO_Y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6" name="Line 49"/>
          <p:cNvSpPr/>
          <p:nvPr/>
        </p:nvSpPr>
        <p:spPr>
          <a:xfrm>
            <a:off x="2958840" y="201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7" name="Line 50"/>
          <p:cNvSpPr/>
          <p:nvPr/>
        </p:nvSpPr>
        <p:spPr>
          <a:xfrm>
            <a:off x="2958840" y="172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8" name="Line 51"/>
          <p:cNvSpPr/>
          <p:nvPr/>
        </p:nvSpPr>
        <p:spPr>
          <a:xfrm>
            <a:off x="2952360" y="525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B_TO_DATA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89" name="Line 52"/>
          <p:cNvSpPr/>
          <p:nvPr/>
        </p:nvSpPr>
        <p:spPr>
          <a:xfrm>
            <a:off x="2952360" y="496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0" name="Line 53"/>
          <p:cNvSpPr/>
          <p:nvPr/>
        </p:nvSpPr>
        <p:spPr>
          <a:xfrm>
            <a:off x="2952360" y="590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1" name="Line 54"/>
          <p:cNvSpPr/>
          <p:nvPr/>
        </p:nvSpPr>
        <p:spPr>
          <a:xfrm>
            <a:off x="2952360" y="561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2" name="Line 55"/>
          <p:cNvSpPr/>
          <p:nvPr/>
        </p:nvSpPr>
        <p:spPr>
          <a:xfrm>
            <a:off x="2952360" y="655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3" name="Line 56"/>
          <p:cNvSpPr/>
          <p:nvPr/>
        </p:nvSpPr>
        <p:spPr>
          <a:xfrm>
            <a:off x="2952360" y="626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DATA_TO_D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4" name="Line 57"/>
          <p:cNvSpPr/>
          <p:nvPr/>
        </p:nvSpPr>
        <p:spPr>
          <a:xfrm>
            <a:off x="8142840" y="201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ADDR_TO_MAR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5" name="Line 58"/>
          <p:cNvSpPr/>
          <p:nvPr/>
        </p:nvSpPr>
        <p:spPr>
          <a:xfrm>
            <a:off x="4974840" y="4320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H_TO_DATA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6" name="Line 59"/>
          <p:cNvSpPr/>
          <p:nvPr/>
        </p:nvSpPr>
        <p:spPr>
          <a:xfrm>
            <a:off x="4974840" y="403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DATA_TO_H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7" name="Line 60"/>
          <p:cNvSpPr/>
          <p:nvPr/>
        </p:nvSpPr>
        <p:spPr>
          <a:xfrm>
            <a:off x="4974840" y="482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L_TO_DATA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8" name="Line 61"/>
          <p:cNvSpPr/>
          <p:nvPr/>
        </p:nvSpPr>
        <p:spPr>
          <a:xfrm>
            <a:off x="4974840" y="453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DATA_TO_L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99" name="Line 62"/>
          <p:cNvSpPr/>
          <p:nvPr/>
        </p:nvSpPr>
        <p:spPr>
          <a:xfrm>
            <a:off x="4974840" y="5472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TH_TO_DATA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0" name="Line 63"/>
          <p:cNvSpPr/>
          <p:nvPr/>
        </p:nvSpPr>
        <p:spPr>
          <a:xfrm>
            <a:off x="4974840" y="5184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DATA_TO_TH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1" name="Line 64"/>
          <p:cNvSpPr/>
          <p:nvPr/>
        </p:nvSpPr>
        <p:spPr>
          <a:xfrm>
            <a:off x="4974840" y="5976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TL_TO_DATA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2" name="Line 65"/>
          <p:cNvSpPr/>
          <p:nvPr/>
        </p:nvSpPr>
        <p:spPr>
          <a:xfrm>
            <a:off x="4974840" y="568836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DATA_TO_TL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3" name="Line 66"/>
          <p:cNvSpPr/>
          <p:nvPr/>
        </p:nvSpPr>
        <p:spPr>
          <a:xfrm>
            <a:off x="8646840" y="4608360"/>
            <a:ext cx="1224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4" name="Line 67"/>
          <p:cNvSpPr/>
          <p:nvPr/>
        </p:nvSpPr>
        <p:spPr>
          <a:xfrm>
            <a:off x="8646840" y="4248360"/>
            <a:ext cx="1224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IR_TO_DATA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5" name="Line 68"/>
          <p:cNvSpPr/>
          <p:nvPr/>
        </p:nvSpPr>
        <p:spPr>
          <a:xfrm>
            <a:off x="8646840" y="5544360"/>
            <a:ext cx="1224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T_TO_ADDR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06" name="CustomShape 69"/>
          <p:cNvSpPr/>
          <p:nvPr/>
        </p:nvSpPr>
        <p:spPr>
          <a:xfrm>
            <a:off x="1518840" y="432360"/>
            <a:ext cx="1439280" cy="43128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ffffff"/>
                </a:solidFill>
                <a:latin typeface="Arial"/>
                <a:ea typeface="DejaVu Sans"/>
              </a:rPr>
              <a:t>Control Unit</a:t>
            </a:r>
            <a:endParaRPr b="0" lang="de-DE" sz="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Line 70"/>
          <p:cNvSpPr/>
          <p:nvPr/>
        </p:nvSpPr>
        <p:spPr>
          <a:xfrm flipV="1">
            <a:off x="2238840" y="867600"/>
            <a:ext cx="0" cy="14076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71"/>
          <p:cNvSpPr/>
          <p:nvPr/>
        </p:nvSpPr>
        <p:spPr>
          <a:xfrm>
            <a:off x="736560" y="648360"/>
            <a:ext cx="0" cy="25887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72"/>
          <p:cNvSpPr/>
          <p:nvPr/>
        </p:nvSpPr>
        <p:spPr>
          <a:xfrm>
            <a:off x="736560" y="648360"/>
            <a:ext cx="7822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3"/>
          <p:cNvSpPr/>
          <p:nvPr/>
        </p:nvSpPr>
        <p:spPr>
          <a:xfrm>
            <a:off x="4654080" y="432000"/>
            <a:ext cx="3657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11" name="CustomShape 74"/>
          <p:cNvSpPr/>
          <p:nvPr/>
        </p:nvSpPr>
        <p:spPr>
          <a:xfrm>
            <a:off x="9772560" y="432360"/>
            <a:ext cx="5029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Address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Bus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12" name="CustomShape 75"/>
          <p:cNvSpPr/>
          <p:nvPr/>
        </p:nvSpPr>
        <p:spPr>
          <a:xfrm>
            <a:off x="3364560" y="2582640"/>
            <a:ext cx="10317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Arithmetic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Logic Unit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113" name="CustomShape 76"/>
          <p:cNvSpPr/>
          <p:nvPr/>
        </p:nvSpPr>
        <p:spPr>
          <a:xfrm>
            <a:off x="8692560" y="3528360"/>
            <a:ext cx="8704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Memory</a:t>
            </a:r>
            <a:endParaRPr b="0" lang="de-DE" sz="1500" spc="-1" strike="noStrike">
              <a:latin typeface="Arial"/>
            </a:endParaRPr>
          </a:p>
        </p:txBody>
      </p:sp>
      <p:sp>
        <p:nvSpPr>
          <p:cNvPr id="114" name="CustomShape 77"/>
          <p:cNvSpPr/>
          <p:nvPr/>
        </p:nvSpPr>
        <p:spPr>
          <a:xfrm>
            <a:off x="1471680" y="1224360"/>
            <a:ext cx="30816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5" name="CustomShape 78"/>
          <p:cNvSpPr/>
          <p:nvPr/>
        </p:nvSpPr>
        <p:spPr>
          <a:xfrm>
            <a:off x="6655680" y="1224360"/>
            <a:ext cx="4521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IP_INC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6" name="CustomShape 79"/>
          <p:cNvSpPr/>
          <p:nvPr/>
        </p:nvSpPr>
        <p:spPr>
          <a:xfrm>
            <a:off x="8167680" y="475236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7" name="CustomShape 80"/>
          <p:cNvSpPr/>
          <p:nvPr/>
        </p:nvSpPr>
        <p:spPr>
          <a:xfrm>
            <a:off x="8167680" y="590436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8" name="CustomShape 81"/>
          <p:cNvSpPr/>
          <p:nvPr/>
        </p:nvSpPr>
        <p:spPr>
          <a:xfrm>
            <a:off x="1471680" y="648036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19" name="CustomShape 82"/>
          <p:cNvSpPr/>
          <p:nvPr/>
        </p:nvSpPr>
        <p:spPr>
          <a:xfrm>
            <a:off x="1471680" y="583236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0" name="CustomShape 83"/>
          <p:cNvSpPr/>
          <p:nvPr/>
        </p:nvSpPr>
        <p:spPr>
          <a:xfrm>
            <a:off x="1471680" y="518436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1" name="CustomShape 84"/>
          <p:cNvSpPr/>
          <p:nvPr/>
        </p:nvSpPr>
        <p:spPr>
          <a:xfrm>
            <a:off x="463680" y="3888360"/>
            <a:ext cx="308160" cy="2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2" name="CustomShape 85"/>
          <p:cNvSpPr/>
          <p:nvPr/>
        </p:nvSpPr>
        <p:spPr>
          <a:xfrm>
            <a:off x="1471680" y="194436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3" name="CustomShape 86"/>
          <p:cNvSpPr/>
          <p:nvPr/>
        </p:nvSpPr>
        <p:spPr>
          <a:xfrm>
            <a:off x="1471680" y="295236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4" name="CustomShape 87"/>
          <p:cNvSpPr/>
          <p:nvPr/>
        </p:nvSpPr>
        <p:spPr>
          <a:xfrm>
            <a:off x="1471680" y="453636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5" name="CustomShape 88"/>
          <p:cNvSpPr/>
          <p:nvPr/>
        </p:nvSpPr>
        <p:spPr>
          <a:xfrm>
            <a:off x="6655680" y="2088360"/>
            <a:ext cx="5961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MAR_INC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6" name="CustomShape 89"/>
          <p:cNvSpPr/>
          <p:nvPr/>
        </p:nvSpPr>
        <p:spPr>
          <a:xfrm>
            <a:off x="6655680" y="358236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7" name="CustomShape 90"/>
          <p:cNvSpPr/>
          <p:nvPr/>
        </p:nvSpPr>
        <p:spPr>
          <a:xfrm>
            <a:off x="1471680" y="3960360"/>
            <a:ext cx="452160" cy="1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SUB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28" name="Line 91"/>
          <p:cNvSpPr/>
          <p:nvPr/>
        </p:nvSpPr>
        <p:spPr>
          <a:xfrm>
            <a:off x="6634080" y="3096360"/>
            <a:ext cx="687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2"/>
          <p:cNvSpPr/>
          <p:nvPr/>
        </p:nvSpPr>
        <p:spPr>
          <a:xfrm>
            <a:off x="6702840" y="6246720"/>
            <a:ext cx="1439280" cy="575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Stack Pointer</a:t>
            </a:r>
            <a:endParaRPr b="0" lang="de-DE" sz="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700" spc="-1" strike="noStrike">
                <a:solidFill>
                  <a:srgbClr val="000000"/>
                </a:solidFill>
                <a:latin typeface="Arial"/>
                <a:ea typeface="DejaVu Sans"/>
              </a:rPr>
              <a:t>(SP)</a:t>
            </a:r>
            <a:endParaRPr b="0" lang="de-DE" sz="700" spc="-1" strike="noStrike">
              <a:latin typeface="Arial"/>
            </a:endParaRPr>
          </a:p>
        </p:txBody>
      </p:sp>
      <p:sp>
        <p:nvSpPr>
          <p:cNvPr id="130" name="Line 93"/>
          <p:cNvSpPr/>
          <p:nvPr/>
        </p:nvSpPr>
        <p:spPr>
          <a:xfrm>
            <a:off x="4974840" y="6750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SP_LO_TO_DATA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1" name="Line 94"/>
          <p:cNvSpPr/>
          <p:nvPr/>
        </p:nvSpPr>
        <p:spPr>
          <a:xfrm>
            <a:off x="4974840" y="6318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DATA_TO_SP_HI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2" name="Line 95"/>
          <p:cNvSpPr/>
          <p:nvPr/>
        </p:nvSpPr>
        <p:spPr>
          <a:xfrm>
            <a:off x="8142840" y="6678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SP_TO_ADDR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3" name="Line 96"/>
          <p:cNvSpPr/>
          <p:nvPr/>
        </p:nvSpPr>
        <p:spPr>
          <a:xfrm>
            <a:off x="8142840" y="6390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ADDR_TO_SP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4" name="Line 97"/>
          <p:cNvSpPr/>
          <p:nvPr/>
        </p:nvSpPr>
        <p:spPr>
          <a:xfrm>
            <a:off x="4974840" y="6606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DATA_TO_SP_LO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5" name="Line 98"/>
          <p:cNvSpPr/>
          <p:nvPr/>
        </p:nvSpPr>
        <p:spPr>
          <a:xfrm>
            <a:off x="4974840" y="6462720"/>
            <a:ext cx="1728000" cy="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Ctr="1">
            <a:spAutoFit/>
          </a:bodyPr>
          <a:p>
            <a:pPr algn="ctr">
              <a:lnSpc>
                <a:spcPts val="283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SP_HI_TO_DATA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6" name="CustomShape 99"/>
          <p:cNvSpPr/>
          <p:nvPr/>
        </p:nvSpPr>
        <p:spPr>
          <a:xfrm>
            <a:off x="6655680" y="6462720"/>
            <a:ext cx="45216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RST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SP_INC</a:t>
            </a:r>
            <a:endParaRPr b="0" lang="de-DE" sz="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SP_DEC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7" name="CustomShape 100"/>
          <p:cNvSpPr/>
          <p:nvPr/>
        </p:nvSpPr>
        <p:spPr>
          <a:xfrm>
            <a:off x="1491120" y="72000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ffffff"/>
                </a:solidFill>
                <a:latin typeface="Arial"/>
                <a:ea typeface="DejaVu Sans"/>
              </a:rPr>
              <a:t>CLK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38" name="Line 101"/>
          <p:cNvSpPr/>
          <p:nvPr/>
        </p:nvSpPr>
        <p:spPr>
          <a:xfrm>
            <a:off x="1581480" y="768960"/>
            <a:ext cx="12600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2"/>
          <p:cNvSpPr/>
          <p:nvPr/>
        </p:nvSpPr>
        <p:spPr>
          <a:xfrm>
            <a:off x="2791440" y="99504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0" name="CustomShape 103"/>
          <p:cNvSpPr/>
          <p:nvPr/>
        </p:nvSpPr>
        <p:spPr>
          <a:xfrm>
            <a:off x="2791440" y="163440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1" name="CustomShape 104"/>
          <p:cNvSpPr/>
          <p:nvPr/>
        </p:nvSpPr>
        <p:spPr>
          <a:xfrm>
            <a:off x="2791440" y="264240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2" name="CustomShape 105"/>
          <p:cNvSpPr/>
          <p:nvPr/>
        </p:nvSpPr>
        <p:spPr>
          <a:xfrm>
            <a:off x="2791440" y="424836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3" name="CustomShape 106"/>
          <p:cNvSpPr/>
          <p:nvPr/>
        </p:nvSpPr>
        <p:spPr>
          <a:xfrm>
            <a:off x="2791440" y="489636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4" name="CustomShape 107"/>
          <p:cNvSpPr/>
          <p:nvPr/>
        </p:nvSpPr>
        <p:spPr>
          <a:xfrm>
            <a:off x="2791440" y="552924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5" name="CustomShape 108"/>
          <p:cNvSpPr/>
          <p:nvPr/>
        </p:nvSpPr>
        <p:spPr>
          <a:xfrm>
            <a:off x="2791440" y="616536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6" name="CustomShape 109"/>
          <p:cNvSpPr/>
          <p:nvPr/>
        </p:nvSpPr>
        <p:spPr>
          <a:xfrm>
            <a:off x="3384000" y="322344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7" name="CustomShape 110"/>
          <p:cNvSpPr/>
          <p:nvPr/>
        </p:nvSpPr>
        <p:spPr>
          <a:xfrm>
            <a:off x="779040" y="321696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8" name="CustomShape 111"/>
          <p:cNvSpPr/>
          <p:nvPr/>
        </p:nvSpPr>
        <p:spPr>
          <a:xfrm>
            <a:off x="7949160" y="91440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49" name="CustomShape 112"/>
          <p:cNvSpPr/>
          <p:nvPr/>
        </p:nvSpPr>
        <p:spPr>
          <a:xfrm>
            <a:off x="7949160" y="170640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0" name="CustomShape 113"/>
          <p:cNvSpPr/>
          <p:nvPr/>
        </p:nvSpPr>
        <p:spPr>
          <a:xfrm>
            <a:off x="8456400" y="393840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1" name="CustomShape 114"/>
          <p:cNvSpPr/>
          <p:nvPr/>
        </p:nvSpPr>
        <p:spPr>
          <a:xfrm>
            <a:off x="8456400" y="509040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2" name="CustomShape 115"/>
          <p:cNvSpPr/>
          <p:nvPr/>
        </p:nvSpPr>
        <p:spPr>
          <a:xfrm>
            <a:off x="7955280" y="621864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3" name="CustomShape 116"/>
          <p:cNvSpPr/>
          <p:nvPr/>
        </p:nvSpPr>
        <p:spPr>
          <a:xfrm>
            <a:off x="7971840" y="393840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4" name="CustomShape 117"/>
          <p:cNvSpPr/>
          <p:nvPr/>
        </p:nvSpPr>
        <p:spPr>
          <a:xfrm>
            <a:off x="7971840" y="444240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5" name="CustomShape 118"/>
          <p:cNvSpPr/>
          <p:nvPr/>
        </p:nvSpPr>
        <p:spPr>
          <a:xfrm>
            <a:off x="7971840" y="509040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6" name="CustomShape 119"/>
          <p:cNvSpPr/>
          <p:nvPr/>
        </p:nvSpPr>
        <p:spPr>
          <a:xfrm>
            <a:off x="7971840" y="559440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  <p:sp>
        <p:nvSpPr>
          <p:cNvPr id="157" name="CustomShape 120"/>
          <p:cNvSpPr/>
          <p:nvPr/>
        </p:nvSpPr>
        <p:spPr>
          <a:xfrm>
            <a:off x="6466320" y="2425320"/>
            <a:ext cx="308160" cy="1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5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de-DE" sz="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LibreOffice/6.2.0.3$Linux_X86_64 LibreOffice_project/20$Build-3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2019-02-15T20:43:49Z</dcterms:created>
  <dc:creator/>
  <dc:description/>
  <dc:language>de-DE</dc:language>
  <cp:lastModifiedBy/>
  <dcterms:modified xsi:type="dcterms:W3CDTF">2019-02-15T23:05:23Z</dcterms:modified>
  <cp:revision>95</cp:revision>
  <dc:subject/>
  <dc:title/>
</cp:coreProperties>
</file>