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12560" y="1476360"/>
            <a:ext cx="3814920" cy="230292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12560" y="2412360"/>
            <a:ext cx="4030920" cy="230292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702840" y="828360"/>
            <a:ext cx="1438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86840" y="612360"/>
            <a:ext cx="286920" cy="6262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870840" y="612360"/>
            <a:ext cx="286920" cy="6262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702840" y="1620360"/>
            <a:ext cx="1438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702840" y="2340360"/>
            <a:ext cx="1438920" cy="12949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702840" y="3852360"/>
            <a:ext cx="143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6702840" y="4356360"/>
            <a:ext cx="143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rot="16200000">
            <a:off x="7962840" y="4105440"/>
            <a:ext cx="934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18840" y="900360"/>
            <a:ext cx="143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18840" y="1548360"/>
            <a:ext cx="143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518840" y="2556360"/>
            <a:ext cx="1438920" cy="43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512360" y="3132360"/>
            <a:ext cx="1438920" cy="8629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12360" y="4140360"/>
            <a:ext cx="1438920" cy="43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512360" y="4788360"/>
            <a:ext cx="143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512360" y="5436360"/>
            <a:ext cx="143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512360" y="6077880"/>
            <a:ext cx="1438920" cy="43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>
            <a:off x="4974840" y="133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2"/>
          <p:cNvSpPr/>
          <p:nvPr/>
        </p:nvSpPr>
        <p:spPr>
          <a:xfrm>
            <a:off x="4974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3"/>
          <p:cNvSpPr/>
          <p:nvPr/>
        </p:nvSpPr>
        <p:spPr>
          <a:xfrm>
            <a:off x="8142840" y="12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8142840" y="97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>
            <a:off x="4974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3" name="Line 26"/>
          <p:cNvSpPr/>
          <p:nvPr/>
        </p:nvSpPr>
        <p:spPr>
          <a:xfrm>
            <a:off x="4974840" y="104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4" name="Line 27"/>
          <p:cNvSpPr/>
          <p:nvPr/>
        </p:nvSpPr>
        <p:spPr>
          <a:xfrm>
            <a:off x="2958840" y="12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5" name="Line 28"/>
          <p:cNvSpPr/>
          <p:nvPr/>
        </p:nvSpPr>
        <p:spPr>
          <a:xfrm>
            <a:off x="2958840" y="97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6" name="Line 29"/>
          <p:cNvSpPr/>
          <p:nvPr/>
        </p:nvSpPr>
        <p:spPr>
          <a:xfrm>
            <a:off x="8146080" y="4572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6702840" y="5004360"/>
            <a:ext cx="1438920" cy="43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6702840" y="5508360"/>
            <a:ext cx="1438920" cy="43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 rot="16200000">
            <a:off x="7962840" y="5257440"/>
            <a:ext cx="934920" cy="43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0" name="Line 33"/>
          <p:cNvSpPr/>
          <p:nvPr/>
        </p:nvSpPr>
        <p:spPr>
          <a:xfrm>
            <a:off x="8142840" y="406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4"/>
          <p:cNvSpPr/>
          <p:nvPr/>
        </p:nvSpPr>
        <p:spPr>
          <a:xfrm>
            <a:off x="8146080" y="5220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35"/>
          <p:cNvSpPr/>
          <p:nvPr/>
        </p:nvSpPr>
        <p:spPr>
          <a:xfrm>
            <a:off x="8142840" y="5724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6"/>
          <p:cNvSpPr/>
          <p:nvPr/>
        </p:nvSpPr>
        <p:spPr>
          <a:xfrm rot="16200000">
            <a:off x="2886840" y="3349440"/>
            <a:ext cx="862920" cy="43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rot="16200000">
            <a:off x="288360" y="334944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5" name="Line 38"/>
          <p:cNvSpPr/>
          <p:nvPr/>
        </p:nvSpPr>
        <p:spPr>
          <a:xfrm>
            <a:off x="4974840" y="313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Line 39"/>
          <p:cNvSpPr/>
          <p:nvPr/>
        </p:nvSpPr>
        <p:spPr>
          <a:xfrm>
            <a:off x="4974840" y="2844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7" name="Line 40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1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2"/>
          <p:cNvSpPr/>
          <p:nvPr/>
        </p:nvSpPr>
        <p:spPr>
          <a:xfrm>
            <a:off x="2962080" y="3564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3"/>
          <p:cNvSpPr/>
          <p:nvPr/>
        </p:nvSpPr>
        <p:spPr>
          <a:xfrm rot="16200000">
            <a:off x="5690160" y="2701440"/>
            <a:ext cx="1294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1" name="Line 44"/>
          <p:cNvSpPr/>
          <p:nvPr/>
        </p:nvSpPr>
        <p:spPr>
          <a:xfrm flipV="1">
            <a:off x="7422840" y="21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5"/>
          <p:cNvSpPr/>
          <p:nvPr/>
        </p:nvSpPr>
        <p:spPr>
          <a:xfrm>
            <a:off x="4974840" y="17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3" name="Line 46"/>
          <p:cNvSpPr/>
          <p:nvPr/>
        </p:nvSpPr>
        <p:spPr>
          <a:xfrm>
            <a:off x="4974840" y="205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4" name="Line 47"/>
          <p:cNvSpPr/>
          <p:nvPr/>
        </p:nvSpPr>
        <p:spPr>
          <a:xfrm>
            <a:off x="3534840" y="3564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Line 48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Line 49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Line 50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Line 51"/>
          <p:cNvSpPr/>
          <p:nvPr/>
        </p:nvSpPr>
        <p:spPr>
          <a:xfrm>
            <a:off x="2952360" y="514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Line 52"/>
          <p:cNvSpPr/>
          <p:nvPr/>
        </p:nvSpPr>
        <p:spPr>
          <a:xfrm>
            <a:off x="2952360" y="48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Line 53"/>
          <p:cNvSpPr/>
          <p:nvPr/>
        </p:nvSpPr>
        <p:spPr>
          <a:xfrm>
            <a:off x="2952360" y="57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Line 54"/>
          <p:cNvSpPr/>
          <p:nvPr/>
        </p:nvSpPr>
        <p:spPr>
          <a:xfrm>
            <a:off x="2952360" y="55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Line 55"/>
          <p:cNvSpPr/>
          <p:nvPr/>
        </p:nvSpPr>
        <p:spPr>
          <a:xfrm>
            <a:off x="2952360" y="644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Line 56"/>
          <p:cNvSpPr/>
          <p:nvPr/>
        </p:nvSpPr>
        <p:spPr>
          <a:xfrm>
            <a:off x="2952360" y="61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Line 57"/>
          <p:cNvSpPr/>
          <p:nvPr/>
        </p:nvSpPr>
        <p:spPr>
          <a:xfrm>
            <a:off x="8142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Line 58"/>
          <p:cNvSpPr/>
          <p:nvPr/>
        </p:nvSpPr>
        <p:spPr>
          <a:xfrm>
            <a:off x="4974840" y="421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59"/>
          <p:cNvSpPr/>
          <p:nvPr/>
        </p:nvSpPr>
        <p:spPr>
          <a:xfrm>
            <a:off x="4974840" y="392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Line 60"/>
          <p:cNvSpPr/>
          <p:nvPr/>
        </p:nvSpPr>
        <p:spPr>
          <a:xfrm>
            <a:off x="4974840" y="471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4974840" y="442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2"/>
          <p:cNvSpPr/>
          <p:nvPr/>
        </p:nvSpPr>
        <p:spPr>
          <a:xfrm>
            <a:off x="4974840" y="53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Line 63"/>
          <p:cNvSpPr/>
          <p:nvPr/>
        </p:nvSpPr>
        <p:spPr>
          <a:xfrm>
            <a:off x="4974840" y="507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4"/>
          <p:cNvSpPr/>
          <p:nvPr/>
        </p:nvSpPr>
        <p:spPr>
          <a:xfrm>
            <a:off x="4974840" y="586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Line 65"/>
          <p:cNvSpPr/>
          <p:nvPr/>
        </p:nvSpPr>
        <p:spPr>
          <a:xfrm>
            <a:off x="4974840" y="55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Line 66"/>
          <p:cNvSpPr/>
          <p:nvPr/>
        </p:nvSpPr>
        <p:spPr>
          <a:xfrm>
            <a:off x="8646840" y="4500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4" name="Line 67"/>
          <p:cNvSpPr/>
          <p:nvPr/>
        </p:nvSpPr>
        <p:spPr>
          <a:xfrm>
            <a:off x="8646840" y="4140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Line 68"/>
          <p:cNvSpPr/>
          <p:nvPr/>
        </p:nvSpPr>
        <p:spPr>
          <a:xfrm>
            <a:off x="8646840" y="5436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1518840" y="324360"/>
            <a:ext cx="1438920" cy="4309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07" name="Line 70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71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72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3"/>
          <p:cNvSpPr/>
          <p:nvPr/>
        </p:nvSpPr>
        <p:spPr>
          <a:xfrm>
            <a:off x="4654080" y="324000"/>
            <a:ext cx="36540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9772560" y="324360"/>
            <a:ext cx="5025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3364560" y="2474640"/>
            <a:ext cx="103140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3" name="CustomShape 76"/>
          <p:cNvSpPr/>
          <p:nvPr/>
        </p:nvSpPr>
        <p:spPr>
          <a:xfrm>
            <a:off x="8692560" y="3420360"/>
            <a:ext cx="8701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1471680" y="1116360"/>
            <a:ext cx="307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6655680" y="1116360"/>
            <a:ext cx="451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8167680" y="4644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8167680" y="5796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1471680" y="6372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9" name="CustomShape 82"/>
          <p:cNvSpPr/>
          <p:nvPr/>
        </p:nvSpPr>
        <p:spPr>
          <a:xfrm>
            <a:off x="1471680" y="5724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0" name="CustomShape 83"/>
          <p:cNvSpPr/>
          <p:nvPr/>
        </p:nvSpPr>
        <p:spPr>
          <a:xfrm>
            <a:off x="1471680" y="5076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1" name="CustomShape 84"/>
          <p:cNvSpPr/>
          <p:nvPr/>
        </p:nvSpPr>
        <p:spPr>
          <a:xfrm>
            <a:off x="463680" y="3780360"/>
            <a:ext cx="307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CustomShape 85"/>
          <p:cNvSpPr/>
          <p:nvPr/>
        </p:nvSpPr>
        <p:spPr>
          <a:xfrm>
            <a:off x="1471680" y="1836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6"/>
          <p:cNvSpPr/>
          <p:nvPr/>
        </p:nvSpPr>
        <p:spPr>
          <a:xfrm>
            <a:off x="1471680" y="2844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7"/>
          <p:cNvSpPr/>
          <p:nvPr/>
        </p:nvSpPr>
        <p:spPr>
          <a:xfrm>
            <a:off x="1471680" y="4428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88"/>
          <p:cNvSpPr/>
          <p:nvPr/>
        </p:nvSpPr>
        <p:spPr>
          <a:xfrm>
            <a:off x="6655680" y="1980360"/>
            <a:ext cx="5958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6" name="CustomShape 89"/>
          <p:cNvSpPr/>
          <p:nvPr/>
        </p:nvSpPr>
        <p:spPr>
          <a:xfrm>
            <a:off x="6655680" y="3474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7" name="CustomShape 90"/>
          <p:cNvSpPr/>
          <p:nvPr/>
        </p:nvSpPr>
        <p:spPr>
          <a:xfrm>
            <a:off x="1471680" y="3852360"/>
            <a:ext cx="451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8" name="Line 91"/>
          <p:cNvSpPr/>
          <p:nvPr/>
        </p:nvSpPr>
        <p:spPr>
          <a:xfrm>
            <a:off x="6634080" y="298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2"/>
          <p:cNvSpPr/>
          <p:nvPr/>
        </p:nvSpPr>
        <p:spPr>
          <a:xfrm>
            <a:off x="6702840" y="6138720"/>
            <a:ext cx="1438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0" name="Line 93"/>
          <p:cNvSpPr/>
          <p:nvPr/>
        </p:nvSpPr>
        <p:spPr>
          <a:xfrm>
            <a:off x="4974840" y="664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Line 94"/>
          <p:cNvSpPr/>
          <p:nvPr/>
        </p:nvSpPr>
        <p:spPr>
          <a:xfrm>
            <a:off x="4974840" y="621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Line 95"/>
          <p:cNvSpPr/>
          <p:nvPr/>
        </p:nvSpPr>
        <p:spPr>
          <a:xfrm>
            <a:off x="8142840" y="657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Line 96"/>
          <p:cNvSpPr/>
          <p:nvPr/>
        </p:nvSpPr>
        <p:spPr>
          <a:xfrm>
            <a:off x="8142840" y="628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Line 97"/>
          <p:cNvSpPr/>
          <p:nvPr/>
        </p:nvSpPr>
        <p:spPr>
          <a:xfrm>
            <a:off x="4974840" y="6498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Line 98"/>
          <p:cNvSpPr/>
          <p:nvPr/>
        </p:nvSpPr>
        <p:spPr>
          <a:xfrm>
            <a:off x="4974840" y="6354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6" name="CustomShape 99"/>
          <p:cNvSpPr/>
          <p:nvPr/>
        </p:nvSpPr>
        <p:spPr>
          <a:xfrm>
            <a:off x="6655680" y="6354720"/>
            <a:ext cx="4518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0"/>
          <p:cNvSpPr/>
          <p:nvPr/>
        </p:nvSpPr>
        <p:spPr>
          <a:xfrm>
            <a:off x="1483560" y="460440"/>
            <a:ext cx="4528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8" name="Line 101"/>
          <p:cNvSpPr/>
          <p:nvPr/>
        </p:nvSpPr>
        <p:spPr>
          <a:xfrm>
            <a:off x="15739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2"/>
          <p:cNvSpPr/>
          <p:nvPr/>
        </p:nvSpPr>
        <p:spPr>
          <a:xfrm>
            <a:off x="2791440" y="88704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2791440" y="1526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2791440" y="2534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2" name="CustomShape 105"/>
          <p:cNvSpPr/>
          <p:nvPr/>
        </p:nvSpPr>
        <p:spPr>
          <a:xfrm>
            <a:off x="2791440" y="4140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6"/>
          <p:cNvSpPr/>
          <p:nvPr/>
        </p:nvSpPr>
        <p:spPr>
          <a:xfrm>
            <a:off x="2791440" y="4788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CustomShape 107"/>
          <p:cNvSpPr/>
          <p:nvPr/>
        </p:nvSpPr>
        <p:spPr>
          <a:xfrm>
            <a:off x="2791440" y="542124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2791440" y="60573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09"/>
          <p:cNvSpPr/>
          <p:nvPr/>
        </p:nvSpPr>
        <p:spPr>
          <a:xfrm>
            <a:off x="3384000" y="311544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0"/>
          <p:cNvSpPr/>
          <p:nvPr/>
        </p:nvSpPr>
        <p:spPr>
          <a:xfrm>
            <a:off x="779040" y="310896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7949160" y="806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2"/>
          <p:cNvSpPr/>
          <p:nvPr/>
        </p:nvSpPr>
        <p:spPr>
          <a:xfrm>
            <a:off x="7949160" y="1598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CustomShape 113"/>
          <p:cNvSpPr/>
          <p:nvPr/>
        </p:nvSpPr>
        <p:spPr>
          <a:xfrm>
            <a:off x="8456400" y="3830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CustomShape 114"/>
          <p:cNvSpPr/>
          <p:nvPr/>
        </p:nvSpPr>
        <p:spPr>
          <a:xfrm>
            <a:off x="8456400" y="4982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2" name="CustomShape 115"/>
          <p:cNvSpPr/>
          <p:nvPr/>
        </p:nvSpPr>
        <p:spPr>
          <a:xfrm>
            <a:off x="7955280" y="611064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3" name="CustomShape 116"/>
          <p:cNvSpPr/>
          <p:nvPr/>
        </p:nvSpPr>
        <p:spPr>
          <a:xfrm>
            <a:off x="7971840" y="3830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4" name="CustomShape 117"/>
          <p:cNvSpPr/>
          <p:nvPr/>
        </p:nvSpPr>
        <p:spPr>
          <a:xfrm>
            <a:off x="7971840" y="4334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5" name="CustomShape 118"/>
          <p:cNvSpPr/>
          <p:nvPr/>
        </p:nvSpPr>
        <p:spPr>
          <a:xfrm>
            <a:off x="7971840" y="4982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6" name="CustomShape 119"/>
          <p:cNvSpPr/>
          <p:nvPr/>
        </p:nvSpPr>
        <p:spPr>
          <a:xfrm>
            <a:off x="7971840" y="548640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7" name="CustomShape 120"/>
          <p:cNvSpPr/>
          <p:nvPr/>
        </p:nvSpPr>
        <p:spPr>
          <a:xfrm>
            <a:off x="6466320" y="2317320"/>
            <a:ext cx="307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8" name="CustomShape 121"/>
          <p:cNvSpPr/>
          <p:nvPr/>
        </p:nvSpPr>
        <p:spPr>
          <a:xfrm>
            <a:off x="3024000" y="325080"/>
            <a:ext cx="713160" cy="4309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Line 122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3"/>
          <p:cNvSpPr/>
          <p:nvPr/>
        </p:nvSpPr>
        <p:spPr>
          <a:xfrm>
            <a:off x="2957760" y="612000"/>
            <a:ext cx="4518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61" name="Table 124"/>
          <p:cNvGraphicFramePr/>
          <p:nvPr/>
        </p:nvGraphicFramePr>
        <p:xfrm>
          <a:off x="828360" y="6983280"/>
          <a:ext cx="1727640" cy="1926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29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2" name="CustomShape 125"/>
          <p:cNvSpPr/>
          <p:nvPr/>
        </p:nvSpPr>
        <p:spPr>
          <a:xfrm>
            <a:off x="402120" y="6983280"/>
            <a:ext cx="4374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dcterms:modified xsi:type="dcterms:W3CDTF">2019-02-16T21:09:50Z</dcterms:modified>
  <cp:revision>109</cp:revision>
  <dc:subject/>
  <dc:title/>
</cp:coreProperties>
</file>