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70" r:id="rId4"/>
    <p:sldId id="282" r:id="rId5"/>
    <p:sldId id="275" r:id="rId6"/>
    <p:sldId id="281" r:id="rId7"/>
    <p:sldId id="279" r:id="rId8"/>
    <p:sldId id="280" r:id="rId9"/>
    <p:sldId id="307" r:id="rId10"/>
    <p:sldId id="283" r:id="rId11"/>
    <p:sldId id="272" r:id="rId12"/>
    <p:sldId id="277" r:id="rId13"/>
    <p:sldId id="298" r:id="rId14"/>
    <p:sldId id="276" r:id="rId15"/>
    <p:sldId id="278" r:id="rId16"/>
    <p:sldId id="274" r:id="rId17"/>
    <p:sldId id="285" r:id="rId18"/>
    <p:sldId id="284" r:id="rId19"/>
    <p:sldId id="286" r:id="rId20"/>
    <p:sldId id="287" r:id="rId21"/>
    <p:sldId id="271" r:id="rId22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8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EEF99B-E31F-4CEA-AE16-85C476022B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3A952-900B-446D-9334-1E99CB99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EEF99B-E31F-4CEA-AE16-85C476022B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33A952-900B-446D-9334-1E99CB992524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4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1587" y="4790631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Xiong ZIYANG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2023.7.5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59840" y="1406525"/>
            <a:ext cx="10058400" cy="1864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400" dirty="0">
                <a:latin typeface="Arial" panose="020B0604020202020204" pitchFamily="34" charset="0"/>
                <a:cs typeface="Arial" panose="020B0604020202020204" pitchFamily="34" charset="0"/>
              </a:rPr>
              <a:t>VG100 Lab 8</a:t>
            </a:r>
            <a:endParaRPr lang="zh-CN" alt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362075" y="3361055"/>
            <a:ext cx="11414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Common Mistakes of Spcaing, Tables &amp; References</a:t>
            </a:r>
            <a:endParaRPr lang="en-US" altLang="zh-CN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No background color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No lines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Three-line Table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5795" y="2458720"/>
            <a:ext cx="5653405" cy="1100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No background color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No lines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Three-line Table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4055" y="3600450"/>
            <a:ext cx="8263255" cy="2081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No background color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No lines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Three-line Table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2545" y="1996440"/>
            <a:ext cx="4763135" cy="1535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5" y="4095750"/>
            <a:ext cx="5476875" cy="824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4163695"/>
            <a:ext cx="4856480" cy="756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No background color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No lines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Three-line Table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7980" y="2295525"/>
            <a:ext cx="6047740" cy="10934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668395"/>
            <a:ext cx="5567680" cy="2329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No background color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No lines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Three-line Table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Spacing after the caption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Table naming format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Table+space+1+tab+capitalize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54860" y="4876165"/>
            <a:ext cx="7781925" cy="1071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Reference  (AIAA)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All references should be in 9-point font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ith reference numbers in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square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brackets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>
                <a:sym typeface="+mn-ea"/>
              </a:rPr>
              <a:t>• [1] ......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3429000"/>
            <a:ext cx="6734175" cy="151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Reference  (AIAA)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All references should be in 9-point font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ith reference numbers in brackets. 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>
                <a:sym typeface="+mn-ea"/>
              </a:rPr>
              <a:t>• [1] ......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ot indicate the type of reference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3429000"/>
            <a:ext cx="5972175" cy="14814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80" y="4910455"/>
            <a:ext cx="6772275" cy="1386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Reference  (AIAA)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All references should be in 9-point font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ith reference numbers in brackets. 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1" indent="-91440" algn="l">
              <a:spcBef>
                <a:spcPts val="1200"/>
              </a:spcBef>
              <a:spcAft>
                <a:spcPts val="200"/>
              </a:spcAft>
              <a:buSzTx/>
              <a:buChar char=" "/>
            </a:pPr>
            <a:r>
              <a:rPr lang="zh-CN" altLang="en-US" sz="2400">
                <a:sym typeface="+mn-ea"/>
              </a:rPr>
              <a:t>• [1] ......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N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ot indicate the type of reference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“xxxx,” (comma in quotation mark)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Vol. xx, No. xx (Capital letter)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 xxxxxxxxxx. (period at the very end)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</a:pP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7280" y="5362575"/>
            <a:ext cx="680593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Reference  (AIAA)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6825" y="1964055"/>
            <a:ext cx="9719310" cy="909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95" y="2991485"/>
            <a:ext cx="9652000" cy="760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95" y="4231640"/>
            <a:ext cx="9730105" cy="841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Reference  (AIAA)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220" y="3559175"/>
            <a:ext cx="9441815" cy="213550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105" y="2362200"/>
            <a:ext cx="9987280" cy="781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ustify align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No space is required at the beginning of the paragraph!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3429000"/>
            <a:ext cx="5805805" cy="121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45" y="1845945"/>
            <a:ext cx="2191385" cy="570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References</a:t>
            </a:r>
            <a:endParaRPr lang="zh-CN" altLang="en-US" sz="4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Bai, </a:t>
            </a:r>
            <a:r>
              <a:rPr lang="en-US" altLang="zh-CN" sz="2400" dirty="0" err="1"/>
              <a:t>Xiaoyan</a:t>
            </a:r>
            <a:r>
              <a:rPr lang="en-US" altLang="zh-CN" sz="2400" dirty="0"/>
              <a:t>, Sun, </a:t>
            </a:r>
            <a:r>
              <a:rPr lang="en-US" altLang="zh-CN" sz="2400" dirty="0" err="1"/>
              <a:t>Haojia</a:t>
            </a:r>
            <a:r>
              <a:rPr lang="en-US" altLang="zh-CN" sz="2400" dirty="0"/>
              <a:t>, VG100 Lab3 TC, 2022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ustify align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No space is required at the beginning of the paragraph!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91440" lvl="0" indent="-91440">
              <a:buFont typeface="Calibri" panose="020F0502020204030204" pitchFamily="34" charset="0"/>
              <a:buChar char=" "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Do not split the tables!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91440" lvl="0" indent="-91440">
              <a:buFont typeface="Calibri" panose="020F0502020204030204" pitchFamily="34" charset="0"/>
              <a:buChar char=" "/>
            </a:pP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7745" y="1845945"/>
            <a:ext cx="2191385" cy="570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530" y="2811145"/>
            <a:ext cx="5358130" cy="3411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Font size (subtitle &gt; body)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All requirements apply for text in your figures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3197860"/>
            <a:ext cx="3624580" cy="1617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760" y="3197860"/>
            <a:ext cx="5329555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Spacing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Spacing for text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0" y="2752090"/>
            <a:ext cx="5915025" cy="2028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0195" y="3156585"/>
            <a:ext cx="5805805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Spacing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Spacing for text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Spacing between sections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2245" y="3506470"/>
            <a:ext cx="4961255" cy="1212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5" y="3606800"/>
            <a:ext cx="5197475" cy="1112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Spacing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Spacing for text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Spacing between text and subtitles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Spacing between caption and text/figures/tables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8710" y="3702685"/>
            <a:ext cx="7139305" cy="7359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65" y="4789805"/>
            <a:ext cx="7058660" cy="978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Spacing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Spacing for text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Spacing between text and subtitles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Spacing between caption and text/figures/tables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3269615"/>
            <a:ext cx="5746750" cy="3020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Spacing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Spacing for text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Spacing between text and subtitles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Spacing between caption and text/figures/tables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Jammed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/ space too much 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last line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4416425"/>
            <a:ext cx="5565140" cy="1452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140" y="3752215"/>
            <a:ext cx="5728970" cy="1131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5248910"/>
            <a:ext cx="5701030" cy="505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cecf2bf3-ced6-424e-917b-dc20dcf21856"/>
  <p:tag name="COMMONDATA" val="eyJoZGlkIjoiYzkyYzVlMTY1ZDQwZjk4YzE4ZDVkOGY2MThlZTc1NmQifQ==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1736</Words>
  <Application>WPS 演示</Application>
  <PresentationFormat>宽屏</PresentationFormat>
  <Paragraphs>128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回顾</vt:lpstr>
      <vt:lpstr>VG100 Lab 8</vt:lpstr>
      <vt:lpstr>Basic</vt:lpstr>
      <vt:lpstr>Basic</vt:lpstr>
      <vt:lpstr>Font</vt:lpstr>
      <vt:lpstr>Spacing</vt:lpstr>
      <vt:lpstr>Spacing</vt:lpstr>
      <vt:lpstr>Spacing</vt:lpstr>
      <vt:lpstr>Spacing</vt:lpstr>
      <vt:lpstr>Spacing</vt:lpstr>
      <vt:lpstr>Table</vt:lpstr>
      <vt:lpstr>Table</vt:lpstr>
      <vt:lpstr>Table</vt:lpstr>
      <vt:lpstr>Table</vt:lpstr>
      <vt:lpstr>Table</vt:lpstr>
      <vt:lpstr>Reference  (AIAA)</vt:lpstr>
      <vt:lpstr>Reference  (AIAA)</vt:lpstr>
      <vt:lpstr>Reference  (AIAA)</vt:lpstr>
      <vt:lpstr>Reference  (AIAA)</vt:lpstr>
      <vt:lpstr>Reference  (AIAA)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Minutes</dc:title>
  <dc:creator>8613564142726</dc:creator>
  <cp:lastModifiedBy>13377870010</cp:lastModifiedBy>
  <cp:revision>30</cp:revision>
  <dcterms:created xsi:type="dcterms:W3CDTF">2023-05-17T09:18:00Z</dcterms:created>
  <dcterms:modified xsi:type="dcterms:W3CDTF">2023-07-05T10:14:29Z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57EA39E7EE6849C2A3AAF70FD9EA57EF_12</vt:lpwstr>
  </property>
  <property fmtid="{D5CDD505-2E9C-101B-9397-08002B2CF9AE}" pid="3" name="KSOProductBuildVer">
    <vt:lpwstr>2052-11.1.0.14309</vt:lpwstr>
  </property>
</Properties>
</file>