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7" r:id="rId3"/>
    <p:sldId id="269" r:id="rId4"/>
    <p:sldId id="272" r:id="rId5"/>
    <p:sldId id="27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F99B-E31F-4CEA-AE16-85C476022B1D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A952-900B-446D-9334-1E99CB99252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837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F99B-E31F-4CEA-AE16-85C476022B1D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A952-900B-446D-9334-1E99CB9925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63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F99B-E31F-4CEA-AE16-85C476022B1D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A952-900B-446D-9334-1E99CB9925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954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F99B-E31F-4CEA-AE16-85C476022B1D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A952-900B-446D-9334-1E99CB9925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081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F99B-E31F-4CEA-AE16-85C476022B1D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A952-900B-446D-9334-1E99CB99252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672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F99B-E31F-4CEA-AE16-85C476022B1D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A952-900B-446D-9334-1E99CB9925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052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F99B-E31F-4CEA-AE16-85C476022B1D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A952-900B-446D-9334-1E99CB9925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420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F99B-E31F-4CEA-AE16-85C476022B1D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A952-900B-446D-9334-1E99CB9925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943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F99B-E31F-4CEA-AE16-85C476022B1D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A952-900B-446D-9334-1E99CB9925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121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9EEF99B-E31F-4CEA-AE16-85C476022B1D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33A952-900B-446D-9334-1E99CB9925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72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F99B-E31F-4CEA-AE16-85C476022B1D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A952-900B-446D-9334-1E99CB9925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370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9EEF99B-E31F-4CEA-AE16-85C476022B1D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33A952-900B-446D-9334-1E99CB99252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939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4BF14D-3ADA-D158-B914-75F6650A4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801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altLang="zh-CN" sz="6400" dirty="0">
                <a:latin typeface="Arial" panose="020B0604020202020204" pitchFamily="34" charset="0"/>
                <a:cs typeface="Arial" panose="020B0604020202020204" pitchFamily="34" charset="0"/>
              </a:rPr>
              <a:t>VG100 Lab 8</a:t>
            </a:r>
            <a:br>
              <a:rPr lang="en-US" altLang="zh-CN" sz="6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Phase 1 Report Feedback on Figures</a:t>
            </a:r>
            <a:endParaRPr lang="zh-CN" altLang="en-US" sz="6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5F25CD-1A83-C5C5-CE18-63E7475ED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801" y="4443286"/>
            <a:ext cx="9144000" cy="1655762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Wang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ruizhe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2023.7.5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193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4ECB48-5F10-BB37-9FCE-968ACCD2A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Arial" panose="020B0604020202020204" pitchFamily="34" charset="0"/>
                <a:cs typeface="Arial" panose="020B0604020202020204" pitchFamily="34" charset="0"/>
              </a:rPr>
              <a:t>Figures</a:t>
            </a:r>
            <a:endParaRPr lang="zh-CN" alt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66B81D-96AD-BEB4-F4A1-D553EAC31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2925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Figure caption: capitalize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，“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.”after, software information</a:t>
            </a:r>
          </a:p>
          <a:p>
            <a:pPr marL="0" indent="0">
              <a:buNone/>
            </a:pP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eg.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Fig.+space+2+Tab+Capitalize.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Two figures put in the same line: (1) add (a) and (b)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(2) Fig.+space+A3+Tab+ (a)+ Tab+ Capitalize.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(3) (a) and (b) be aligned to each other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Spacing between figure and the caption (consistency)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Figure quality: No border, no background, font style, font color, …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E95F5C3-8C6D-A7DA-1237-F78F1AB00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734" y="3046603"/>
            <a:ext cx="9934946" cy="22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06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18139-F309-1267-64A4-F6D7EAB20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endParaRPr lang="zh-CN" alt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89E17CD-4182-A745-B5E7-292EB1FB5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8" t="10481"/>
          <a:stretch/>
        </p:blipFill>
        <p:spPr>
          <a:xfrm>
            <a:off x="599845" y="1909266"/>
            <a:ext cx="4012217" cy="3152851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11577D8-5C29-7338-AAF1-078098A401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37" y="1990739"/>
            <a:ext cx="4924693" cy="358344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0B9AF0C-9BFD-D6CB-1D21-8C38C581AF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101" y="658219"/>
            <a:ext cx="4591579" cy="331855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42237F7-EE0A-93C7-7B63-F41A79ECE2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672" y="1877235"/>
            <a:ext cx="4172984" cy="3810450"/>
          </a:xfrm>
          <a:prstGeom prst="rect">
            <a:avLst/>
          </a:prstGeom>
        </p:spPr>
      </p:pic>
      <p:pic>
        <p:nvPicPr>
          <p:cNvPr id="22" name="内容占位符 3">
            <a:extLst>
              <a:ext uri="{FF2B5EF4-FFF2-40B4-BE49-F238E27FC236}">
                <a16:creationId xmlns:a16="http://schemas.microsoft.com/office/drawing/2014/main" id="{0DB01806-6272-7C10-021A-AFDB161070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59" y="2756145"/>
            <a:ext cx="6401129" cy="331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6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6519B-9799-2211-5DA9-D2E20115A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58A4F5D-7EFA-395D-41D3-187973A7D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597" y="2881047"/>
            <a:ext cx="7362099" cy="1688301"/>
          </a:xfrm>
          <a:prstGeom prst="rect">
            <a:avLst/>
          </a:prstGeom>
        </p:spPr>
      </p:pic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C84DAA2B-6AA5-1971-339F-3F65BA861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597" y="271973"/>
            <a:ext cx="6057016" cy="4612498"/>
          </a:xfr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3341AD8-3611-0507-AB01-42D7EBFBE0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72" y="1762998"/>
            <a:ext cx="7881058" cy="327379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DBF5C3A-E825-088E-D404-08F9D88A9D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530" y="1254355"/>
            <a:ext cx="5679383" cy="320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8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5427E6-2637-1CB0-55F0-F0A5B4EDF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References</a:t>
            </a:r>
            <a:endParaRPr lang="zh-CN" altLang="en-US" sz="44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9EAA3B-F825-D285-C8ED-1D30B53B4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92038"/>
            <a:ext cx="10058400" cy="4023360"/>
          </a:xfrm>
        </p:spPr>
        <p:txBody>
          <a:bodyPr/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Bai,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Xiaoyan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, Sun,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Haojia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, VG100 Lab3 TC, 2022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522347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403</TotalTime>
  <Words>134</Words>
  <Application>Microsoft Office PowerPoint</Application>
  <PresentationFormat>宽屏</PresentationFormat>
  <Paragraphs>16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回顾</vt:lpstr>
      <vt:lpstr>VG100 Lab 8 Phase 1 Report Feedback on Figures</vt:lpstr>
      <vt:lpstr>Figures</vt:lpstr>
      <vt:lpstr>Examples</vt:lpstr>
      <vt:lpstr>Examples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Minutes</dc:title>
  <dc:creator>8613564142726</dc:creator>
  <cp:lastModifiedBy>8613564142726</cp:lastModifiedBy>
  <cp:revision>46</cp:revision>
  <dcterms:created xsi:type="dcterms:W3CDTF">2023-05-17T09:18:44Z</dcterms:created>
  <dcterms:modified xsi:type="dcterms:W3CDTF">2023-07-05T10:16:12Z</dcterms:modified>
</cp:coreProperties>
</file>