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6E50B-FF03-FB93-5F3A-992CB5B6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900" dirty="0"/>
              <a:t>实训报告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4000" dirty="0"/>
              <a:t>20</a:t>
            </a:r>
            <a:r>
              <a:rPr lang="zh-CN" altLang="en-US" sz="4000" dirty="0"/>
              <a:t>计科</a:t>
            </a:r>
            <a:r>
              <a:rPr lang="en-US" altLang="zh-CN" sz="4000" dirty="0"/>
              <a:t>1</a:t>
            </a:r>
            <a:r>
              <a:rPr lang="zh-CN" altLang="en-US" sz="4000" dirty="0"/>
              <a:t>班王硕</a:t>
            </a:r>
            <a:br>
              <a:rPr lang="en-US" altLang="zh-CN" sz="4000" dirty="0"/>
            </a:br>
            <a:r>
              <a:rPr lang="en-US" altLang="zh-CN" sz="4000" dirty="0"/>
              <a:t>2023/5/21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EF102-46BA-1E62-5E4C-9577B06BB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青少年膳食情况分析</a:t>
            </a:r>
          </a:p>
        </p:txBody>
      </p:sp>
    </p:spTree>
    <p:extLst>
      <p:ext uri="{BB962C8B-B14F-4D97-AF65-F5344CB8AC3E}">
        <p14:creationId xmlns:p14="http://schemas.microsoft.com/office/powerpoint/2010/main" val="128044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C65D0-D867-A538-8024-8F38E2F2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126" y="262772"/>
            <a:ext cx="1154849" cy="4571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背景：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EF993-D66D-B351-6D55-7E3015F1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149" y="1943059"/>
            <a:ext cx="7796540" cy="399782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食物与营养是人类生存的基本条件，营养状况是影响人口素质的重要因素，直接影响青少年的体能与智能发育。青少年时期是由儿童发育到成年人的过渡时期，是生长发育最为关键的阶段。这一时期是一生第二发育高峰期。表现在身高、体重迅速增长，各脏腑、组织、器官迅速发育，性与智力发育皆逐步接近成熟。青春期开始的年龄在男女孩之间是不同的，女孩比男孩早，一般在</a:t>
            </a:r>
            <a:r>
              <a:rPr lang="en-US" altLang="zh-CN" dirty="0"/>
              <a:t>10</a:t>
            </a:r>
            <a:r>
              <a:rPr lang="zh-CN" altLang="en-US" dirty="0"/>
              <a:t>岁左右开始，</a:t>
            </a:r>
            <a:r>
              <a:rPr lang="en-US" altLang="zh-CN" dirty="0"/>
              <a:t>17</a:t>
            </a:r>
            <a:r>
              <a:rPr lang="zh-CN" altLang="en-US" dirty="0"/>
              <a:t>岁左右结束；男孩一般在</a:t>
            </a:r>
            <a:r>
              <a:rPr lang="en-US" altLang="zh-CN" dirty="0"/>
              <a:t>12</a:t>
            </a:r>
            <a:r>
              <a:rPr lang="zh-CN" altLang="en-US" dirty="0"/>
              <a:t>岁前后开始，</a:t>
            </a:r>
            <a:r>
              <a:rPr lang="en-US" altLang="zh-CN" dirty="0"/>
              <a:t>22</a:t>
            </a:r>
            <a:r>
              <a:rPr lang="zh-CN" altLang="en-US" dirty="0"/>
              <a:t>岁左右结束。在这个时期体格生长加速，身体各系统逐渐发育成熟，新陈代谢旺盛，所需要的能量和各种营养素的数量相对要比成年人高。如果饮食不合理，营养摄入不均衡，就会出现一些营养问题，从而影响他们正常的生长发育。因此，青少年的饮食与营养问题不容小觑，从小的方面来说，可以影响到一个人的一升健康，从大方面而言，它关系到一个国家的繁荣昌盛、一个民族的成败兴亡。</a:t>
            </a:r>
          </a:p>
        </p:txBody>
      </p:sp>
    </p:spTree>
    <p:extLst>
      <p:ext uri="{BB962C8B-B14F-4D97-AF65-F5344CB8AC3E}">
        <p14:creationId xmlns:p14="http://schemas.microsoft.com/office/powerpoint/2010/main" val="244934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9D17A-EF5F-4106-A603-18E0A7FF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14" y="398352"/>
            <a:ext cx="7614372" cy="819408"/>
          </a:xfrm>
        </p:spPr>
        <p:txBody>
          <a:bodyPr/>
          <a:lstStyle/>
          <a:p>
            <a:r>
              <a:rPr lang="zh-CN" altLang="en-US" dirty="0"/>
              <a:t>当代青少年时期的特点与营养需求特征：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017F5-6D98-CA00-B283-AC709712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青少年时期是人的身体发育完成的时期。研究表明，在人的一生中，身体生长迅速、身体各部分的比例产生显著变化的阶段有两个，一个是在产前期与出生后的最初半年，另一个则是青春期。青春期的快速生长发育，被称之为青春期急速成长现象。事实上，这种现象开始于性成熟之前或与性成熟同时开始，终止于性成熟后的半年到一年。男性的急速成长从</a:t>
            </a:r>
            <a:r>
              <a:rPr lang="en-US" altLang="zh-CN" dirty="0"/>
              <a:t>10.5</a:t>
            </a:r>
            <a:r>
              <a:rPr lang="zh-CN" altLang="en-US" dirty="0"/>
              <a:t>～</a:t>
            </a:r>
            <a:r>
              <a:rPr lang="en-US" altLang="zh-CN" dirty="0"/>
              <a:t>14.5</a:t>
            </a:r>
            <a:r>
              <a:rPr lang="zh-CN" altLang="en-US" dirty="0"/>
              <a:t>岁开始，在</a:t>
            </a:r>
            <a:r>
              <a:rPr lang="en-US" altLang="zh-CN" dirty="0"/>
              <a:t>14.5</a:t>
            </a:r>
            <a:r>
              <a:rPr lang="zh-CN" altLang="en-US" dirty="0"/>
              <a:t>～</a:t>
            </a:r>
            <a:r>
              <a:rPr lang="en-US" altLang="zh-CN" dirty="0"/>
              <a:t>15.5</a:t>
            </a:r>
            <a:r>
              <a:rPr lang="zh-CN" altLang="en-US" dirty="0"/>
              <a:t>岁左右达到顶峰期，以后逐渐减慢，到</a:t>
            </a:r>
            <a:r>
              <a:rPr lang="en-US" altLang="zh-CN" dirty="0"/>
              <a:t>18</a:t>
            </a:r>
            <a:r>
              <a:rPr lang="zh-CN" altLang="en-US" dirty="0"/>
              <a:t>岁左右时身高便达到充分发育水平，体重、肌肉力量、肩宽、骨盆宽等也都得到增加，大、小肌群及各组织器官也不断增大，体态也随之急骤变化。据一些资料表明，</a:t>
            </a:r>
            <a:r>
              <a:rPr lang="en-US" altLang="zh-CN" dirty="0"/>
              <a:t>12</a:t>
            </a:r>
            <a:r>
              <a:rPr lang="zh-CN" altLang="en-US" dirty="0"/>
              <a:t>到</a:t>
            </a:r>
            <a:r>
              <a:rPr lang="en-US" altLang="zh-CN" dirty="0"/>
              <a:t>18</a:t>
            </a:r>
            <a:r>
              <a:rPr lang="zh-CN" altLang="en-US" dirty="0"/>
              <a:t>岁，体重平均约要增加</a:t>
            </a:r>
            <a:r>
              <a:rPr lang="en-US" altLang="zh-CN" dirty="0"/>
              <a:t>20-3 0</a:t>
            </a:r>
            <a:r>
              <a:rPr lang="zh-CN" altLang="en-US" dirty="0"/>
              <a:t>千克，身高平均增加</a:t>
            </a:r>
            <a:r>
              <a:rPr lang="en-US" altLang="zh-CN" dirty="0"/>
              <a:t>28-30</a:t>
            </a:r>
            <a:r>
              <a:rPr lang="zh-CN" altLang="en-US" dirty="0"/>
              <a:t>厘米左右，有的人还要更多些。与此同时，性机能与第二性特征也都发育成熟。要适应并满足这种增长的需要，使身体健康，主要取决于各种营养素的供给是否充足，搭配是否合理，以保证他们健康地发育成长。所以青少年时期的营养需求与儿童和成年时期相比具有明显的不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D5726B-3E4D-7F5F-C7C4-8EF22DEB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14" y="2461524"/>
            <a:ext cx="1895912" cy="16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4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D8FC53-1F85-F29A-F5EE-EFB1EB82F59D}"/>
              </a:ext>
            </a:extLst>
          </p:cNvPr>
          <p:cNvSpPr txBox="1"/>
          <p:nvPr/>
        </p:nvSpPr>
        <p:spPr>
          <a:xfrm>
            <a:off x="2088859" y="7466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膳食标准金字塔：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0B2F90-B668-65C2-12CD-0B9A3DF82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479" y="1115952"/>
            <a:ext cx="6028467" cy="52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2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B5AE42-889C-0409-1203-7C2F8BA9BD36}"/>
              </a:ext>
            </a:extLst>
          </p:cNvPr>
          <p:cNvSpPr txBox="1"/>
          <p:nvPr/>
        </p:nvSpPr>
        <p:spPr>
          <a:xfrm>
            <a:off x="1199356" y="453006"/>
            <a:ext cx="461665" cy="35065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所需文件：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BFB53E-15BA-AB6B-D24D-57902386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545" y="520117"/>
            <a:ext cx="3353673" cy="605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4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76F3B-3620-7294-8B12-B115D64D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805818"/>
            <a:ext cx="4621437" cy="10229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全国青少年饮食状况分析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C8D2906-E043-5858-27F4-233D656539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09850" y="2910218"/>
            <a:ext cx="3892550" cy="2953677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6CC0BC0-2258-69F9-B1F9-DC7060FC6B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65913" y="2901818"/>
            <a:ext cx="3900487" cy="2970477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C1B3AFB-3CEE-C33A-96DF-E6DA5A775760}"/>
              </a:ext>
            </a:extLst>
          </p:cNvPr>
          <p:cNvSpPr txBox="1"/>
          <p:nvPr/>
        </p:nvSpPr>
        <p:spPr>
          <a:xfrm>
            <a:off x="2609850" y="1476462"/>
            <a:ext cx="7792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研究分析显示，中国青少年平均每周吃早餐的天数为</a:t>
            </a:r>
            <a:r>
              <a:rPr lang="en-US" altLang="zh-CN"/>
              <a:t>3.7</a:t>
            </a:r>
            <a:r>
              <a:rPr lang="zh-CN" altLang="en-US"/>
              <a:t>天，尚未达到理想状态。近五成青少年一天内吃东西的次数为</a:t>
            </a:r>
            <a:r>
              <a:rPr lang="en-US" altLang="zh-CN"/>
              <a:t>3</a:t>
            </a:r>
            <a:r>
              <a:rPr lang="zh-CN" altLang="en-US"/>
              <a:t>次，处于正常水平。</a:t>
            </a:r>
            <a:r>
              <a:rPr lang="en-US" altLang="zh-CN"/>
              <a:t>36%</a:t>
            </a:r>
            <a:r>
              <a:rPr lang="zh-CN" altLang="en-US"/>
              <a:t>的青少年一天内吃东西的次数超过</a:t>
            </a:r>
            <a:r>
              <a:rPr lang="en-US" altLang="zh-CN"/>
              <a:t>3</a:t>
            </a:r>
            <a:r>
              <a:rPr lang="zh-CN" altLang="en-US"/>
              <a:t>次，即有加餐。青少年加餐的数据较以往研究有所提升，反映出中国青少年饮食与营养水平的总体提升。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73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65DEA1-B5AE-73FD-56F5-DA30B6FD9283}"/>
              </a:ext>
            </a:extLst>
          </p:cNvPr>
          <p:cNvSpPr txBox="1"/>
          <p:nvPr/>
        </p:nvSpPr>
        <p:spPr>
          <a:xfrm>
            <a:off x="1241570" y="11744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页面展示：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FF9910-025E-56CE-7E0C-0DB5A436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6" y="486778"/>
            <a:ext cx="10090027" cy="57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8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31237B-C195-5907-B3D5-4CDD8EDB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25" y="0"/>
            <a:ext cx="10324801" cy="67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70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TM16401375[[fn=麦迪逊]]</Template>
  <TotalTime>24</TotalTime>
  <Words>605</Words>
  <Application>Microsoft Office PowerPoint</Application>
  <PresentationFormat>宽屏</PresentationFormat>
  <Paragraphs>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麦迪逊</vt:lpstr>
      <vt:lpstr>实训报告  20计科1班王硕 2023/5/21</vt:lpstr>
      <vt:lpstr>背景：</vt:lpstr>
      <vt:lpstr>当代青少年时期的特点与营养需求特征：</vt:lpstr>
      <vt:lpstr>PowerPoint 演示文稿</vt:lpstr>
      <vt:lpstr>PowerPoint 演示文稿</vt:lpstr>
      <vt:lpstr>全国青少年饮食状况分析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实训报告  20计科1班王硕 2023/5/21</dc:title>
  <dc:creator>郭 齐</dc:creator>
  <cp:lastModifiedBy>郭 齐</cp:lastModifiedBy>
  <cp:revision>1</cp:revision>
  <dcterms:created xsi:type="dcterms:W3CDTF">2023-05-21T13:42:06Z</dcterms:created>
  <dcterms:modified xsi:type="dcterms:W3CDTF">2023-05-21T14:06:59Z</dcterms:modified>
</cp:coreProperties>
</file>