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 showGuides="1">
      <p:cViewPr>
        <p:scale>
          <a:sx n="109" d="100"/>
          <a:sy n="109" d="100"/>
        </p:scale>
        <p:origin x="39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0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0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8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9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1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4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2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4901-62E5-4E71-9763-8E1CC8197DF5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DB51-B968-4BA7-8D3B-70A50667F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09550"/>
            <a:ext cx="121824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247775"/>
            <a:ext cx="106203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26921"/>
            <a:ext cx="6661893" cy="55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966912"/>
            <a:ext cx="10963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076450"/>
            <a:ext cx="10848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7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95450"/>
            <a:ext cx="111823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89" y="451827"/>
            <a:ext cx="6080885" cy="54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class05-teacher</dc:creator>
  <cp:lastModifiedBy>class05-teacher</cp:lastModifiedBy>
  <cp:revision>4</cp:revision>
  <dcterms:created xsi:type="dcterms:W3CDTF">2024-03-20T01:11:24Z</dcterms:created>
  <dcterms:modified xsi:type="dcterms:W3CDTF">2024-03-20T07:30:32Z</dcterms:modified>
</cp:coreProperties>
</file>