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3BD5-AC81-04C8-470C-AAF28527C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7E6081-120C-03A0-D1F5-78D11C01C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031F5-CBAF-2AE1-F76C-9D4E09C8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22928-0305-1269-6820-138996B1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73EA1-EB7C-9B93-BCBE-CAF1B228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0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56356-95EA-A9A7-4789-F8374125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08775-70D1-898D-AC6C-E898E32F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85DED-235A-7E12-E3BB-8C3ADE3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C4B9D-1F44-B169-6379-0CE235E8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F5E21-E63A-65C9-3E08-D3373B1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CD0371-8DFC-5BC0-B5A2-7AF6CC6EB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2AF93-7950-76FF-DB04-40C2EFC6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814A9-1AEB-B3B1-5901-99933E11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99610-5277-0EFC-8809-C4D326F4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75BE0-D94F-1059-CC0C-0608693A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7AD0-B06F-AD72-17C0-F05B8E1A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3C6D6-3F68-AEDD-31FC-09DDD015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DEF54-FC90-5D42-68B4-871EB467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BFF5C-DDBC-0CE5-D97F-BD95B8B2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8D9C6-7EBB-1364-1779-EBBAB479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F83A5-33E6-D1FD-70A6-94138FC0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86930-289A-8169-F829-0EEA90AB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4A9B3-FDC6-2343-FE65-0D64166A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98C7-2A1C-A48C-671F-C2F8A2A4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BE2E8-4EAE-08CD-8C5D-A5B4F1C1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5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E9AB3-F5FE-5574-D5F7-B5B32002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E79-6D5F-7876-666B-FAD02CE78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B586A-AB67-C85E-E9D9-56173C77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E916F-FEE3-EFF4-B05C-23FAB820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B6E29-8369-07F2-4EC7-03EC357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4317A-ADB7-9BE9-08C7-068700E4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1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4713B-2BA3-CB8B-54DD-E9EB3D9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A6AC5-EE08-507F-B350-A67A5D8F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A7D0B-2C4E-95E6-6B88-6D8F5F1DE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A9D50-A9E1-BC57-DB55-39BAF9E5C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10DA2-4169-3389-2168-A510C8A7F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190A8-2FCA-A96D-6805-F85096D6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05E9F9-36B3-1DC7-697B-78FDB05F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3104B-1092-975B-F6FF-C7A3004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9FB45-6753-2513-043F-1974C357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E41F5-AB1E-79FB-6947-005A1255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8598C-21A2-9D00-9A79-F6B18C90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A8F4-8081-0E96-6F6A-F8709876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0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5755E1-6E40-B8EC-1EB7-39DD19E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2250EF-CD88-5104-D924-E9C26032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5647A-82D4-2401-028A-33EBBC7C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3FAFA-88AB-838E-1B3F-00DC7556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2F56F-55E4-0444-295F-47A4B0E6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7B255-D6B6-C3D7-D334-F40F2B88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A0C27-026F-4DC8-3F84-2FFBAD4A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E5704-B848-0049-2A46-C91EF09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1ECFD-2F85-2301-6D35-F5F64D9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6983-5148-618E-FF34-9CCF142E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5DA064-8249-A810-685B-B127B4B3B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9F3D4-B26B-D066-E55B-FDF80546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F5E7F-D33F-EC06-735D-65BF1976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719D4-A9C1-AF63-A3F6-739AEC74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B4AA3-F10F-C82B-B632-6CA2D8C1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47BFF-00A5-832B-3DCB-C43185A7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18AC-C33D-0651-CA50-3B47C98E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ABCDF-458A-506F-9D19-7DC440906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BAE4D-1DC4-47F1-A82A-B87430952DEF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E956A-1459-BE49-E839-BD3625EA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37BC-164E-50F4-2BA6-3063D98FE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1EF3D-ED75-4F09-A737-FFBFB3B6C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4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F464-25C8-FFFB-F383-01EB461D0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E890FE-5B10-DFBB-471B-39C2D014C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9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wonseok choe</dc:creator>
  <cp:lastModifiedBy>wonseok choe</cp:lastModifiedBy>
  <cp:revision>1</cp:revision>
  <dcterms:created xsi:type="dcterms:W3CDTF">2024-03-26T11:32:54Z</dcterms:created>
  <dcterms:modified xsi:type="dcterms:W3CDTF">2024-03-26T11:34:06Z</dcterms:modified>
</cp:coreProperties>
</file>